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79" r:id="rId3"/>
    <p:sldId id="275" r:id="rId4"/>
    <p:sldId id="286" r:id="rId5"/>
    <p:sldId id="258" r:id="rId6"/>
    <p:sldId id="288" r:id="rId7"/>
    <p:sldId id="282" r:id="rId8"/>
    <p:sldId id="287" r:id="rId9"/>
    <p:sldId id="281" r:id="rId10"/>
    <p:sldId id="289" r:id="rId11"/>
    <p:sldId id="290" r:id="rId12"/>
    <p:sldId id="285" r:id="rId13"/>
    <p:sldId id="257" r:id="rId14"/>
    <p:sldId id="259" r:id="rId15"/>
    <p:sldId id="291" r:id="rId16"/>
    <p:sldId id="270" r:id="rId17"/>
    <p:sldId id="261" r:id="rId18"/>
    <p:sldId id="264" r:id="rId19"/>
    <p:sldId id="263" r:id="rId20"/>
    <p:sldId id="273" r:id="rId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A648"/>
    <a:srgbClr val="282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74"/>
    <p:restoredTop sz="94719"/>
  </p:normalViewPr>
  <p:slideViewPr>
    <p:cSldViewPr snapToGrid="0" snapToObjects="1">
      <p:cViewPr varScale="1">
        <p:scale>
          <a:sx n="107" d="100"/>
          <a:sy n="107" d="100"/>
        </p:scale>
        <p:origin x="1224" y="-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_rok_programu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List1!$A$2:$A$7</c:f>
              <c:numCache>
                <c:formatCode>General</c:formatCode>
                <c:ptCount val="6"/>
                <c:pt idx="0">
                  <c:v>2010</c:v>
                </c:pt>
                <c:pt idx="1">
                  <c:v>2012</c:v>
                </c:pt>
                <c:pt idx="2">
                  <c:v>2014</c:v>
                </c:pt>
                <c:pt idx="3">
                  <c:v>2016</c:v>
                </c:pt>
                <c:pt idx="4">
                  <c:v>2018</c:v>
                </c:pt>
                <c:pt idx="5">
                  <c:v>2020</c:v>
                </c:pt>
              </c:numCache>
            </c:numRef>
          </c:cat>
          <c:val>
            <c:numRef>
              <c:f>List1!$B$2:$B$7</c:f>
              <c:numCache>
                <c:formatCode>General</c:formatCode>
                <c:ptCount val="6"/>
                <c:pt idx="0">
                  <c:v>0.5</c:v>
                </c:pt>
                <c:pt idx="1">
                  <c:v>1</c:v>
                </c:pt>
                <c:pt idx="2">
                  <c:v>2.2000000000000002</c:v>
                </c:pt>
                <c:pt idx="3">
                  <c:v>3</c:v>
                </c:pt>
                <c:pt idx="4">
                  <c:v>3.4</c:v>
                </c:pt>
                <c:pt idx="5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604-3747-8D92-A04733D33ADB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Sloupec3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List1!$A$2:$A$7</c:f>
              <c:numCache>
                <c:formatCode>General</c:formatCode>
                <c:ptCount val="6"/>
                <c:pt idx="0">
                  <c:v>2010</c:v>
                </c:pt>
                <c:pt idx="1">
                  <c:v>2012</c:v>
                </c:pt>
                <c:pt idx="2">
                  <c:v>2014</c:v>
                </c:pt>
                <c:pt idx="3">
                  <c:v>2016</c:v>
                </c:pt>
                <c:pt idx="4">
                  <c:v>2018</c:v>
                </c:pt>
                <c:pt idx="5">
                  <c:v>2020</c:v>
                </c:pt>
              </c:numCache>
            </c:numRef>
          </c:cat>
          <c:val>
            <c:numRef>
              <c:f>List1!$C$2:$C$7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604-3747-8D92-A04733D33ADB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Sloupec2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List1!$A$2:$A$7</c:f>
              <c:numCache>
                <c:formatCode>General</c:formatCode>
                <c:ptCount val="6"/>
                <c:pt idx="0">
                  <c:v>2010</c:v>
                </c:pt>
                <c:pt idx="1">
                  <c:v>2012</c:v>
                </c:pt>
                <c:pt idx="2">
                  <c:v>2014</c:v>
                </c:pt>
                <c:pt idx="3">
                  <c:v>2016</c:v>
                </c:pt>
                <c:pt idx="4">
                  <c:v>2018</c:v>
                </c:pt>
                <c:pt idx="5">
                  <c:v>2020</c:v>
                </c:pt>
              </c:numCache>
            </c:numRef>
          </c:cat>
          <c:val>
            <c:numRef>
              <c:f>List1!$D$2:$D$7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604-3747-8D92-A04733D33A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4316447"/>
        <c:axId val="164318079"/>
      </c:lineChart>
      <c:catAx>
        <c:axId val="1643164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64318079"/>
        <c:crosses val="autoZero"/>
        <c:auto val="1"/>
        <c:lblAlgn val="ctr"/>
        <c:lblOffset val="100"/>
        <c:noMultiLvlLbl val="0"/>
      </c:catAx>
      <c:valAx>
        <c:axId val="164318079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accent1">
                  <a:alpha val="7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643164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A340D3-0B46-6D4E-997B-33E976E35AAC}" type="datetimeFigureOut">
              <a:rPr lang="cs-CZ" smtClean="0"/>
              <a:t>13.04.2021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BB143-7BF5-0042-9E6A-00C9994552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270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BB143-7BF5-0042-9E6A-00C9994552CF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0035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BB143-7BF5-0042-9E6A-00C9994552CF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4210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BB143-7BF5-0042-9E6A-00C9994552CF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62533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BB143-7BF5-0042-9E6A-00C9994552CF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29027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BB143-7BF5-0042-9E6A-00C9994552CF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38587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BB143-7BF5-0042-9E6A-00C9994552CF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58207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BB143-7BF5-0042-9E6A-00C9994552CF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41242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BB143-7BF5-0042-9E6A-00C9994552CF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42303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BB143-7BF5-0042-9E6A-00C9994552CF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34278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BB143-7BF5-0042-9E6A-00C9994552CF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2667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BB143-7BF5-0042-9E6A-00C9994552CF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4142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BB143-7BF5-0042-9E6A-00C9994552CF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9176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BB143-7BF5-0042-9E6A-00C9994552CF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6987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BB143-7BF5-0042-9E6A-00C9994552CF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140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BB143-7BF5-0042-9E6A-00C9994552CF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6211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BB143-7BF5-0042-9E6A-00C9994552CF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2023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BB143-7BF5-0042-9E6A-00C9994552CF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2568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BB143-7BF5-0042-9E6A-00C9994552CF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2724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007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7447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itulke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5136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oddíl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8138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C1636DF-151A-764D-9497-8B835629CE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0D2E8-0116-B948-A0EC-6034DBE313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537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13" Type="http://schemas.openxmlformats.org/officeDocument/2006/relationships/image" Target="../media/image39.emf"/><Relationship Id="rId18" Type="http://schemas.openxmlformats.org/officeDocument/2006/relationships/image" Target="../media/image44.emf"/><Relationship Id="rId3" Type="http://schemas.openxmlformats.org/officeDocument/2006/relationships/image" Target="../media/image29.emf"/><Relationship Id="rId21" Type="http://schemas.openxmlformats.org/officeDocument/2006/relationships/image" Target="../media/image47.emf"/><Relationship Id="rId7" Type="http://schemas.openxmlformats.org/officeDocument/2006/relationships/image" Target="../media/image33.emf"/><Relationship Id="rId12" Type="http://schemas.openxmlformats.org/officeDocument/2006/relationships/image" Target="../media/image38.emf"/><Relationship Id="rId17" Type="http://schemas.openxmlformats.org/officeDocument/2006/relationships/image" Target="../media/image43.em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2.emf"/><Relationship Id="rId20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11" Type="http://schemas.openxmlformats.org/officeDocument/2006/relationships/image" Target="../media/image37.emf"/><Relationship Id="rId5" Type="http://schemas.openxmlformats.org/officeDocument/2006/relationships/image" Target="../media/image31.emf"/><Relationship Id="rId15" Type="http://schemas.openxmlformats.org/officeDocument/2006/relationships/image" Target="../media/image41.emf"/><Relationship Id="rId10" Type="http://schemas.openxmlformats.org/officeDocument/2006/relationships/image" Target="../media/image36.emf"/><Relationship Id="rId19" Type="http://schemas.openxmlformats.org/officeDocument/2006/relationships/image" Target="../media/image45.emf"/><Relationship Id="rId4" Type="http://schemas.openxmlformats.org/officeDocument/2006/relationships/image" Target="../media/image30.emf"/><Relationship Id="rId9" Type="http://schemas.openxmlformats.org/officeDocument/2006/relationships/image" Target="../media/image35.emf"/><Relationship Id="rId14" Type="http://schemas.openxmlformats.org/officeDocument/2006/relationships/image" Target="../media/image40.emf"/><Relationship Id="rId22" Type="http://schemas.openxmlformats.org/officeDocument/2006/relationships/image" Target="../media/image48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13" Type="http://schemas.openxmlformats.org/officeDocument/2006/relationships/image" Target="../media/image59.emf"/><Relationship Id="rId18" Type="http://schemas.openxmlformats.org/officeDocument/2006/relationships/image" Target="../media/image64.emf"/><Relationship Id="rId3" Type="http://schemas.openxmlformats.org/officeDocument/2006/relationships/image" Target="../media/image49.emf"/><Relationship Id="rId21" Type="http://schemas.openxmlformats.org/officeDocument/2006/relationships/image" Target="../media/image67.emf"/><Relationship Id="rId7" Type="http://schemas.openxmlformats.org/officeDocument/2006/relationships/image" Target="../media/image53.emf"/><Relationship Id="rId12" Type="http://schemas.openxmlformats.org/officeDocument/2006/relationships/image" Target="../media/image58.emf"/><Relationship Id="rId17" Type="http://schemas.openxmlformats.org/officeDocument/2006/relationships/image" Target="../media/image63.emf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2.emf"/><Relationship Id="rId20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emf"/><Relationship Id="rId11" Type="http://schemas.openxmlformats.org/officeDocument/2006/relationships/image" Target="../media/image57.emf"/><Relationship Id="rId5" Type="http://schemas.openxmlformats.org/officeDocument/2006/relationships/image" Target="../media/image51.emf"/><Relationship Id="rId15" Type="http://schemas.openxmlformats.org/officeDocument/2006/relationships/image" Target="../media/image61.emf"/><Relationship Id="rId10" Type="http://schemas.openxmlformats.org/officeDocument/2006/relationships/image" Target="../media/image56.emf"/><Relationship Id="rId19" Type="http://schemas.openxmlformats.org/officeDocument/2006/relationships/image" Target="../media/image65.emf"/><Relationship Id="rId4" Type="http://schemas.openxmlformats.org/officeDocument/2006/relationships/image" Target="../media/image50.emf"/><Relationship Id="rId9" Type="http://schemas.openxmlformats.org/officeDocument/2006/relationships/image" Target="../media/image55.emf"/><Relationship Id="rId14" Type="http://schemas.openxmlformats.org/officeDocument/2006/relationships/image" Target="../media/image60.emf"/><Relationship Id="rId22" Type="http://schemas.openxmlformats.org/officeDocument/2006/relationships/image" Target="../media/image68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image" Target="../media/image19.emf"/><Relationship Id="rId18" Type="http://schemas.openxmlformats.org/officeDocument/2006/relationships/image" Target="../media/image24.emf"/><Relationship Id="rId3" Type="http://schemas.openxmlformats.org/officeDocument/2006/relationships/image" Target="../media/image9.emf"/><Relationship Id="rId21" Type="http://schemas.openxmlformats.org/officeDocument/2006/relationships/image" Target="../media/image27.emf"/><Relationship Id="rId7" Type="http://schemas.openxmlformats.org/officeDocument/2006/relationships/image" Target="../media/image13.emf"/><Relationship Id="rId12" Type="http://schemas.openxmlformats.org/officeDocument/2006/relationships/image" Target="../media/image18.emf"/><Relationship Id="rId17" Type="http://schemas.openxmlformats.org/officeDocument/2006/relationships/image" Target="../media/image23.em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2.emf"/><Relationship Id="rId20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11" Type="http://schemas.openxmlformats.org/officeDocument/2006/relationships/image" Target="../media/image17.emf"/><Relationship Id="rId5" Type="http://schemas.openxmlformats.org/officeDocument/2006/relationships/image" Target="../media/image11.emf"/><Relationship Id="rId15" Type="http://schemas.openxmlformats.org/officeDocument/2006/relationships/image" Target="../media/image21.emf"/><Relationship Id="rId10" Type="http://schemas.openxmlformats.org/officeDocument/2006/relationships/image" Target="../media/image16.emf"/><Relationship Id="rId19" Type="http://schemas.openxmlformats.org/officeDocument/2006/relationships/image" Target="../media/image25.emf"/><Relationship Id="rId4" Type="http://schemas.openxmlformats.org/officeDocument/2006/relationships/image" Target="../media/image10.emf"/><Relationship Id="rId9" Type="http://schemas.openxmlformats.org/officeDocument/2006/relationships/image" Target="../media/image15.emf"/><Relationship Id="rId14" Type="http://schemas.openxmlformats.org/officeDocument/2006/relationships/image" Target="../media/image20.emf"/><Relationship Id="rId22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4C2F66-5EB5-FC43-B7BE-95CB990F74C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45429" y="2165350"/>
            <a:ext cx="7396247" cy="324485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r>
              <a:rPr lang="cs-CZ" sz="7500" b="1" dirty="0">
                <a:solidFill>
                  <a:schemeClr val="bg1"/>
                </a:solidFill>
                <a:latin typeface="Avalon CE" pitchFamily="2"/>
                <a:cs typeface="Arial" panose="020B0604020202020204" pitchFamily="34" charset="0"/>
              </a:rPr>
              <a:t>DEVELOPERSKÉ</a:t>
            </a:r>
            <a:r>
              <a:rPr lang="cs-CZ" sz="7500" b="1" dirty="0">
                <a:latin typeface="Avalon CE" pitchFamily="2"/>
                <a:cs typeface="Arial" panose="020B0604020202020204" pitchFamily="34" charset="0"/>
              </a:rPr>
              <a:t/>
            </a:r>
            <a:br>
              <a:rPr lang="cs-CZ" sz="7500" b="1" dirty="0">
                <a:latin typeface="Avalon CE" pitchFamily="2"/>
                <a:cs typeface="Arial" panose="020B0604020202020204" pitchFamily="34" charset="0"/>
              </a:rPr>
            </a:br>
            <a:r>
              <a:rPr lang="cs-CZ" sz="7500" b="1" dirty="0">
                <a:solidFill>
                  <a:schemeClr val="accent2"/>
                </a:solidFill>
                <a:latin typeface="Avalon CE" pitchFamily="2"/>
                <a:cs typeface="Arial" panose="020B0604020202020204" pitchFamily="34" charset="0"/>
              </a:rPr>
              <a:t>PROJEKTY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7F5BC4B-0302-FB4D-9995-F45FB9387877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8872538" y="4414838"/>
            <a:ext cx="3319462" cy="1655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MENO PRIEZVISKO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DÁTUM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MIESTO</a:t>
            </a:r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DE1DC0B3-9CCD-784A-9425-3E175F1448A2}"/>
              </a:ext>
            </a:extLst>
          </p:cNvPr>
          <p:cNvSpPr txBox="1">
            <a:spLocks/>
          </p:cNvSpPr>
          <p:nvPr/>
        </p:nvSpPr>
        <p:spPr>
          <a:xfrm>
            <a:off x="5460855" y="537788"/>
            <a:ext cx="6032672" cy="2868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INTERNÉ / CHRÁNENÉ / OBCHODNÉ TAJOMSTVO / CITLIVÉ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82E4D0E-360F-BD4E-8E7C-76FB1A3ED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430" y="392374"/>
            <a:ext cx="2274381" cy="38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15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dpis 2">
            <a:extLst>
              <a:ext uri="{FF2B5EF4-FFF2-40B4-BE49-F238E27FC236}">
                <a16:creationId xmlns:a16="http://schemas.microsoft.com/office/drawing/2014/main" id="{D28B39B8-CF1B-024A-8C67-4627D8F76349}"/>
              </a:ext>
            </a:extLst>
          </p:cNvPr>
          <p:cNvSpPr txBox="1">
            <a:spLocks/>
          </p:cNvSpPr>
          <p:nvPr/>
        </p:nvSpPr>
        <p:spPr>
          <a:xfrm>
            <a:off x="671545" y="345847"/>
            <a:ext cx="5424455" cy="298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1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PIKTOGRAMY</a:t>
            </a:r>
          </a:p>
        </p:txBody>
      </p:sp>
      <p:sp>
        <p:nvSpPr>
          <p:cNvPr id="34" name="Podnadpis 2">
            <a:extLst>
              <a:ext uri="{FF2B5EF4-FFF2-40B4-BE49-F238E27FC236}">
                <a16:creationId xmlns:a16="http://schemas.microsoft.com/office/drawing/2014/main" id="{919E7FCC-E50C-6A45-B047-0AB9975A9E27}"/>
              </a:ext>
            </a:extLst>
          </p:cNvPr>
          <p:cNvSpPr txBox="1">
            <a:spLocks/>
          </p:cNvSpPr>
          <p:nvPr/>
        </p:nvSpPr>
        <p:spPr>
          <a:xfrm>
            <a:off x="8385438" y="4347721"/>
            <a:ext cx="1068765" cy="843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Elektrina</a:t>
            </a:r>
            <a:endParaRPr lang="cs-CZ" sz="1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Podnadpis 2">
            <a:extLst>
              <a:ext uri="{FF2B5EF4-FFF2-40B4-BE49-F238E27FC236}">
                <a16:creationId xmlns:a16="http://schemas.microsoft.com/office/drawing/2014/main" id="{E0CF9EA7-EFF3-9E4D-BF99-945ADB6727AC}"/>
              </a:ext>
            </a:extLst>
          </p:cNvPr>
          <p:cNvSpPr txBox="1">
            <a:spLocks/>
          </p:cNvSpPr>
          <p:nvPr/>
        </p:nvSpPr>
        <p:spPr>
          <a:xfrm>
            <a:off x="9486143" y="4347721"/>
            <a:ext cx="1068765" cy="843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Teplo</a:t>
            </a:r>
          </a:p>
        </p:txBody>
      </p:sp>
      <p:sp>
        <p:nvSpPr>
          <p:cNvPr id="54" name="Podnadpis 2">
            <a:extLst>
              <a:ext uri="{FF2B5EF4-FFF2-40B4-BE49-F238E27FC236}">
                <a16:creationId xmlns:a16="http://schemas.microsoft.com/office/drawing/2014/main" id="{597C0C37-06BE-EF48-9BF3-2528787C28DE}"/>
              </a:ext>
            </a:extLst>
          </p:cNvPr>
          <p:cNvSpPr txBox="1">
            <a:spLocks/>
          </p:cNvSpPr>
          <p:nvPr/>
        </p:nvSpPr>
        <p:spPr>
          <a:xfrm>
            <a:off x="10586844" y="4347721"/>
            <a:ext cx="1068765" cy="843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Iné</a:t>
            </a:r>
            <a:endParaRPr lang="cs-CZ" sz="1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Podnadpis 2">
            <a:extLst>
              <a:ext uri="{FF2B5EF4-FFF2-40B4-BE49-F238E27FC236}">
                <a16:creationId xmlns:a16="http://schemas.microsoft.com/office/drawing/2014/main" id="{8372119A-378E-1240-B878-44F854C30581}"/>
              </a:ext>
            </a:extLst>
          </p:cNvPr>
          <p:cNvSpPr txBox="1">
            <a:spLocks/>
          </p:cNvSpPr>
          <p:nvPr/>
        </p:nvSpPr>
        <p:spPr>
          <a:xfrm>
            <a:off x="7140621" y="4347721"/>
            <a:ext cx="1212877" cy="843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Elektromobilita</a:t>
            </a:r>
            <a:endParaRPr lang="cs-CZ" sz="1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Podnadpis 2">
            <a:extLst>
              <a:ext uri="{FF2B5EF4-FFF2-40B4-BE49-F238E27FC236}">
                <a16:creationId xmlns:a16="http://schemas.microsoft.com/office/drawing/2014/main" id="{EF52A06F-68F0-2E48-BA2A-881DC5F64AE8}"/>
              </a:ext>
            </a:extLst>
          </p:cNvPr>
          <p:cNvSpPr txBox="1">
            <a:spLocks/>
          </p:cNvSpPr>
          <p:nvPr/>
        </p:nvSpPr>
        <p:spPr>
          <a:xfrm>
            <a:off x="6039916" y="4347721"/>
            <a:ext cx="1068765" cy="843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Svetlo</a:t>
            </a:r>
            <a:endParaRPr lang="cs-CZ" sz="1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Podnadpis 2">
            <a:extLst>
              <a:ext uri="{FF2B5EF4-FFF2-40B4-BE49-F238E27FC236}">
                <a16:creationId xmlns:a16="http://schemas.microsoft.com/office/drawing/2014/main" id="{9A2B4D44-6CD0-8345-BDF3-F22C478915AF}"/>
              </a:ext>
            </a:extLst>
          </p:cNvPr>
          <p:cNvSpPr txBox="1">
            <a:spLocks/>
          </p:cNvSpPr>
          <p:nvPr/>
        </p:nvSpPr>
        <p:spPr>
          <a:xfrm>
            <a:off x="3838506" y="4347721"/>
            <a:ext cx="1068765" cy="843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Plyn</a:t>
            </a:r>
          </a:p>
        </p:txBody>
      </p:sp>
      <p:sp>
        <p:nvSpPr>
          <p:cNvPr id="58" name="Podnadpis 2">
            <a:extLst>
              <a:ext uri="{FF2B5EF4-FFF2-40B4-BE49-F238E27FC236}">
                <a16:creationId xmlns:a16="http://schemas.microsoft.com/office/drawing/2014/main" id="{8DF979C0-BB47-B14B-8705-6F01017BB388}"/>
              </a:ext>
            </a:extLst>
          </p:cNvPr>
          <p:cNvSpPr txBox="1">
            <a:spLocks/>
          </p:cNvSpPr>
          <p:nvPr/>
        </p:nvSpPr>
        <p:spPr>
          <a:xfrm>
            <a:off x="1637096" y="4347721"/>
            <a:ext cx="1068765" cy="843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Teplo-Chlad</a:t>
            </a:r>
          </a:p>
        </p:txBody>
      </p:sp>
      <p:sp>
        <p:nvSpPr>
          <p:cNvPr id="59" name="Podnadpis 2">
            <a:extLst>
              <a:ext uri="{FF2B5EF4-FFF2-40B4-BE49-F238E27FC236}">
                <a16:creationId xmlns:a16="http://schemas.microsoft.com/office/drawing/2014/main" id="{3D7C8AD3-C99B-F742-B605-6B4428C90E73}"/>
              </a:ext>
            </a:extLst>
          </p:cNvPr>
          <p:cNvSpPr txBox="1">
            <a:spLocks/>
          </p:cNvSpPr>
          <p:nvPr/>
        </p:nvSpPr>
        <p:spPr>
          <a:xfrm>
            <a:off x="2737801" y="4347721"/>
            <a:ext cx="1068765" cy="843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Bateriove</a:t>
            </a:r>
            <a:endParaRPr lang="cs-CZ" sz="1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systemy</a:t>
            </a:r>
            <a:endParaRPr lang="cs-CZ" sz="1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Podnadpis 2">
            <a:extLst>
              <a:ext uri="{FF2B5EF4-FFF2-40B4-BE49-F238E27FC236}">
                <a16:creationId xmlns:a16="http://schemas.microsoft.com/office/drawing/2014/main" id="{460677CA-3D7F-E847-8731-7B38C7A324C5}"/>
              </a:ext>
            </a:extLst>
          </p:cNvPr>
          <p:cNvSpPr txBox="1">
            <a:spLocks/>
          </p:cNvSpPr>
          <p:nvPr/>
        </p:nvSpPr>
        <p:spPr>
          <a:xfrm>
            <a:off x="4939211" y="4347721"/>
            <a:ext cx="1068765" cy="843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Fotovoltaika</a:t>
            </a:r>
            <a:endParaRPr lang="cs-CZ" sz="1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Podnadpis 2">
            <a:extLst>
              <a:ext uri="{FF2B5EF4-FFF2-40B4-BE49-F238E27FC236}">
                <a16:creationId xmlns:a16="http://schemas.microsoft.com/office/drawing/2014/main" id="{4F9C7284-1ED8-524B-954A-0C015C45A9F1}"/>
              </a:ext>
            </a:extLst>
          </p:cNvPr>
          <p:cNvSpPr txBox="1">
            <a:spLocks/>
          </p:cNvSpPr>
          <p:nvPr/>
        </p:nvSpPr>
        <p:spPr>
          <a:xfrm>
            <a:off x="536391" y="4347721"/>
            <a:ext cx="1068765" cy="843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Energetiské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služby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351149E-79ED-9D40-B3E6-E587524F6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16" y="2231116"/>
            <a:ext cx="711200" cy="7112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9C83018-C72A-3D45-8A06-5A455FB1A0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263" y="2231116"/>
            <a:ext cx="711200" cy="7112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B646C06-0474-6D45-A820-809E5B506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9605" y="2231116"/>
            <a:ext cx="711200" cy="7112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EBEB64C-C417-1B44-A289-5F879B83C7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0323" y="2231116"/>
            <a:ext cx="711200" cy="7112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8A143EA-9D3A-3942-BA6B-9D0F16A79B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5998" y="2227896"/>
            <a:ext cx="711200" cy="7112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0207211-AE34-A646-9B52-793A319D0E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7340" y="2227896"/>
            <a:ext cx="711200" cy="7112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D24822F-AD3A-5444-A39D-EACE98F542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1459" y="2227896"/>
            <a:ext cx="711200" cy="7112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3CEF4F3-9381-0640-B47C-A5C1D90390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13934" y="2227896"/>
            <a:ext cx="711200" cy="7112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E0BAA73A-71E5-2349-B658-43DDE6498D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39780" y="2227896"/>
            <a:ext cx="711200" cy="7112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7CA280C8-9EE3-E54C-8621-C16C87B5AC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65626" y="2231116"/>
            <a:ext cx="711200" cy="71120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E2F4AFED-F41B-944D-9294-B83BE00ECB0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2216" y="3398526"/>
            <a:ext cx="711200" cy="71120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71262526-AFBB-0945-833E-B0EBB51A2EA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28263" y="3398526"/>
            <a:ext cx="711200" cy="71120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9782239D-219C-7248-ABD5-94A7A4569F2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44310" y="3398526"/>
            <a:ext cx="711200" cy="71120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9BEDC265-AB9C-AA40-829F-29136B98A6E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60357" y="3398526"/>
            <a:ext cx="711200" cy="711200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13759FE7-B343-764A-8B85-001C7242925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76404" y="3398526"/>
            <a:ext cx="711200" cy="711200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80B149E2-B987-5241-A785-71F02BE54CC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92451" y="3398526"/>
            <a:ext cx="711200" cy="711200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498799E0-A93F-3542-AA1A-6E8F3ACC715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408498" y="3398526"/>
            <a:ext cx="711200" cy="711200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2AFA3455-8227-5047-96FA-32C4C4316A3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24545" y="3398526"/>
            <a:ext cx="711200" cy="711200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6778150A-3B77-FB40-A899-D747C9BDD72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640592" y="3398526"/>
            <a:ext cx="711200" cy="711200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EDC1F44E-6E96-3245-8D3F-22A2B07B692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756643" y="3398526"/>
            <a:ext cx="7112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029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>
            <a:extLst>
              <a:ext uri="{FF2B5EF4-FFF2-40B4-BE49-F238E27FC236}">
                <a16:creationId xmlns:a16="http://schemas.microsoft.com/office/drawing/2014/main" id="{E95F182C-C56E-BF44-8476-5362FAE89CCC}"/>
              </a:ext>
            </a:extLst>
          </p:cNvPr>
          <p:cNvSpPr txBox="1">
            <a:spLocks/>
          </p:cNvSpPr>
          <p:nvPr/>
        </p:nvSpPr>
        <p:spPr>
          <a:xfrm>
            <a:off x="671545" y="345847"/>
            <a:ext cx="5424455" cy="298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1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PIKTOGRAMY</a:t>
            </a:r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C88F478B-789F-0149-8BBE-A1DD7D6A05BB}"/>
              </a:ext>
            </a:extLst>
          </p:cNvPr>
          <p:cNvSpPr txBox="1">
            <a:spLocks/>
          </p:cNvSpPr>
          <p:nvPr/>
        </p:nvSpPr>
        <p:spPr>
          <a:xfrm>
            <a:off x="8385438" y="4347721"/>
            <a:ext cx="1068765" cy="843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Elektrina</a:t>
            </a:r>
            <a:endParaRPr lang="cs-CZ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odnadpis 2">
            <a:extLst>
              <a:ext uri="{FF2B5EF4-FFF2-40B4-BE49-F238E27FC236}">
                <a16:creationId xmlns:a16="http://schemas.microsoft.com/office/drawing/2014/main" id="{6DFD393E-1AEF-934E-8823-3DEBBD1835F4}"/>
              </a:ext>
            </a:extLst>
          </p:cNvPr>
          <p:cNvSpPr txBox="1">
            <a:spLocks/>
          </p:cNvSpPr>
          <p:nvPr/>
        </p:nvSpPr>
        <p:spPr>
          <a:xfrm>
            <a:off x="9486143" y="4347721"/>
            <a:ext cx="1068765" cy="843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Teplo</a:t>
            </a:r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id="{04A1C29A-3C0F-834B-8109-F3F03AF1864D}"/>
              </a:ext>
            </a:extLst>
          </p:cNvPr>
          <p:cNvSpPr txBox="1">
            <a:spLocks/>
          </p:cNvSpPr>
          <p:nvPr/>
        </p:nvSpPr>
        <p:spPr>
          <a:xfrm>
            <a:off x="7140621" y="4347721"/>
            <a:ext cx="1212877" cy="843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Elektromobilita</a:t>
            </a:r>
            <a:endParaRPr lang="cs-CZ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odnadpis 2">
            <a:extLst>
              <a:ext uri="{FF2B5EF4-FFF2-40B4-BE49-F238E27FC236}">
                <a16:creationId xmlns:a16="http://schemas.microsoft.com/office/drawing/2014/main" id="{2D7269F9-701C-7E44-966B-605E3C7E5158}"/>
              </a:ext>
            </a:extLst>
          </p:cNvPr>
          <p:cNvSpPr txBox="1">
            <a:spLocks/>
          </p:cNvSpPr>
          <p:nvPr/>
        </p:nvSpPr>
        <p:spPr>
          <a:xfrm>
            <a:off x="6039916" y="4347721"/>
            <a:ext cx="1068765" cy="843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Svetlo</a:t>
            </a:r>
            <a:endParaRPr lang="cs-CZ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odnadpis 2">
            <a:extLst>
              <a:ext uri="{FF2B5EF4-FFF2-40B4-BE49-F238E27FC236}">
                <a16:creationId xmlns:a16="http://schemas.microsoft.com/office/drawing/2014/main" id="{0171B40A-234A-4040-A0E6-3218E8E0AB00}"/>
              </a:ext>
            </a:extLst>
          </p:cNvPr>
          <p:cNvSpPr txBox="1">
            <a:spLocks/>
          </p:cNvSpPr>
          <p:nvPr/>
        </p:nvSpPr>
        <p:spPr>
          <a:xfrm>
            <a:off x="3838506" y="4347721"/>
            <a:ext cx="1068765" cy="843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Plyn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25AD2214-8B18-3B48-BA8D-C78671065789}"/>
              </a:ext>
            </a:extLst>
          </p:cNvPr>
          <p:cNvSpPr txBox="1">
            <a:spLocks/>
          </p:cNvSpPr>
          <p:nvPr/>
        </p:nvSpPr>
        <p:spPr>
          <a:xfrm>
            <a:off x="1637096" y="4347721"/>
            <a:ext cx="1068765" cy="843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Teplo-Chlad</a:t>
            </a:r>
          </a:p>
        </p:txBody>
      </p:sp>
      <p:sp>
        <p:nvSpPr>
          <p:cNvPr id="13" name="Podnadpis 2">
            <a:extLst>
              <a:ext uri="{FF2B5EF4-FFF2-40B4-BE49-F238E27FC236}">
                <a16:creationId xmlns:a16="http://schemas.microsoft.com/office/drawing/2014/main" id="{B74D169B-831D-2841-A534-D892BCF4DE4A}"/>
              </a:ext>
            </a:extLst>
          </p:cNvPr>
          <p:cNvSpPr txBox="1">
            <a:spLocks/>
          </p:cNvSpPr>
          <p:nvPr/>
        </p:nvSpPr>
        <p:spPr>
          <a:xfrm>
            <a:off x="2737801" y="4347721"/>
            <a:ext cx="1068765" cy="843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Bateriove</a:t>
            </a:r>
            <a:endParaRPr lang="cs-CZ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systemy</a:t>
            </a:r>
            <a:endParaRPr lang="cs-CZ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odnadpis 2">
            <a:extLst>
              <a:ext uri="{FF2B5EF4-FFF2-40B4-BE49-F238E27FC236}">
                <a16:creationId xmlns:a16="http://schemas.microsoft.com/office/drawing/2014/main" id="{326B5FB2-6436-4446-82B1-CF2D55F0569A}"/>
              </a:ext>
            </a:extLst>
          </p:cNvPr>
          <p:cNvSpPr txBox="1">
            <a:spLocks/>
          </p:cNvSpPr>
          <p:nvPr/>
        </p:nvSpPr>
        <p:spPr>
          <a:xfrm>
            <a:off x="4939211" y="4347721"/>
            <a:ext cx="1068765" cy="843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Fotovoltaika</a:t>
            </a:r>
            <a:endParaRPr lang="cs-CZ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odnadpis 2">
            <a:extLst>
              <a:ext uri="{FF2B5EF4-FFF2-40B4-BE49-F238E27FC236}">
                <a16:creationId xmlns:a16="http://schemas.microsoft.com/office/drawing/2014/main" id="{52004207-44EF-D947-980C-0F00DECF888C}"/>
              </a:ext>
            </a:extLst>
          </p:cNvPr>
          <p:cNvSpPr txBox="1">
            <a:spLocks/>
          </p:cNvSpPr>
          <p:nvPr/>
        </p:nvSpPr>
        <p:spPr>
          <a:xfrm>
            <a:off x="536391" y="4347721"/>
            <a:ext cx="1068765" cy="843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Energetiské</a:t>
            </a:r>
            <a:r>
              <a:rPr lang="cs-CZ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služby</a:t>
            </a:r>
          </a:p>
        </p:txBody>
      </p:sp>
      <p:sp>
        <p:nvSpPr>
          <p:cNvPr id="66" name="Podnadpis 2">
            <a:extLst>
              <a:ext uri="{FF2B5EF4-FFF2-40B4-BE49-F238E27FC236}">
                <a16:creationId xmlns:a16="http://schemas.microsoft.com/office/drawing/2014/main" id="{AA5F4776-B676-E345-AEF7-972862D81C4E}"/>
              </a:ext>
            </a:extLst>
          </p:cNvPr>
          <p:cNvSpPr txBox="1">
            <a:spLocks/>
          </p:cNvSpPr>
          <p:nvPr/>
        </p:nvSpPr>
        <p:spPr>
          <a:xfrm>
            <a:off x="10586844" y="4347721"/>
            <a:ext cx="1068765" cy="843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Iné</a:t>
            </a:r>
            <a:endParaRPr lang="cs-CZ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6CB503B-5AA1-C14F-84B1-EE4D8A963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12" y="3398526"/>
            <a:ext cx="711200" cy="711200"/>
          </a:xfrm>
          <a:prstGeom prst="rect">
            <a:avLst/>
          </a:prstGeom>
        </p:spPr>
      </p:pic>
      <p:pic>
        <p:nvPicPr>
          <p:cNvPr id="67" name="Obrázek 66">
            <a:extLst>
              <a:ext uri="{FF2B5EF4-FFF2-40B4-BE49-F238E27FC236}">
                <a16:creationId xmlns:a16="http://schemas.microsoft.com/office/drawing/2014/main" id="{131F04D0-0BB6-574A-8B04-F32728AC1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358" y="3398526"/>
            <a:ext cx="711200" cy="711200"/>
          </a:xfrm>
          <a:prstGeom prst="rect">
            <a:avLst/>
          </a:prstGeom>
        </p:spPr>
      </p:pic>
      <p:pic>
        <p:nvPicPr>
          <p:cNvPr id="68" name="Obrázek 67">
            <a:extLst>
              <a:ext uri="{FF2B5EF4-FFF2-40B4-BE49-F238E27FC236}">
                <a16:creationId xmlns:a16="http://schemas.microsoft.com/office/drawing/2014/main" id="{E951A5BC-E88D-564B-A848-C79D86CB42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5241" y="3398526"/>
            <a:ext cx="711200" cy="711200"/>
          </a:xfrm>
          <a:prstGeom prst="rect">
            <a:avLst/>
          </a:prstGeom>
        </p:spPr>
      </p:pic>
      <p:pic>
        <p:nvPicPr>
          <p:cNvPr id="69" name="Obrázek 68">
            <a:extLst>
              <a:ext uri="{FF2B5EF4-FFF2-40B4-BE49-F238E27FC236}">
                <a16:creationId xmlns:a16="http://schemas.microsoft.com/office/drawing/2014/main" id="{3DFEAE4F-9C59-0B4F-8A8E-76ADC6C73C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0323" y="3398526"/>
            <a:ext cx="711200" cy="711200"/>
          </a:xfrm>
          <a:prstGeom prst="rect">
            <a:avLst/>
          </a:prstGeom>
        </p:spPr>
      </p:pic>
      <p:pic>
        <p:nvPicPr>
          <p:cNvPr id="70" name="Obrázek 69">
            <a:extLst>
              <a:ext uri="{FF2B5EF4-FFF2-40B4-BE49-F238E27FC236}">
                <a16:creationId xmlns:a16="http://schemas.microsoft.com/office/drawing/2014/main" id="{6472E4E4-9637-204B-97FE-4669B34AB9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5998" y="3398526"/>
            <a:ext cx="711200" cy="711200"/>
          </a:xfrm>
          <a:prstGeom prst="rect">
            <a:avLst/>
          </a:prstGeom>
        </p:spPr>
      </p:pic>
      <p:pic>
        <p:nvPicPr>
          <p:cNvPr id="71" name="Obrázek 70">
            <a:extLst>
              <a:ext uri="{FF2B5EF4-FFF2-40B4-BE49-F238E27FC236}">
                <a16:creationId xmlns:a16="http://schemas.microsoft.com/office/drawing/2014/main" id="{47E8E1F7-EC83-9E46-ADBA-6F0F36186E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3969" y="3398526"/>
            <a:ext cx="711200" cy="711200"/>
          </a:xfrm>
          <a:prstGeom prst="rect">
            <a:avLst/>
          </a:prstGeom>
        </p:spPr>
      </p:pic>
      <p:pic>
        <p:nvPicPr>
          <p:cNvPr id="72" name="Obrázek 71">
            <a:extLst>
              <a:ext uri="{FF2B5EF4-FFF2-40B4-BE49-F238E27FC236}">
                <a16:creationId xmlns:a16="http://schemas.microsoft.com/office/drawing/2014/main" id="{47D7265C-4F1C-714B-BEE3-445DE56415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08812" y="3398526"/>
            <a:ext cx="711200" cy="711200"/>
          </a:xfrm>
          <a:prstGeom prst="rect">
            <a:avLst/>
          </a:prstGeom>
        </p:spPr>
      </p:pic>
      <p:pic>
        <p:nvPicPr>
          <p:cNvPr id="74" name="Obrázek 73">
            <a:extLst>
              <a:ext uri="{FF2B5EF4-FFF2-40B4-BE49-F238E27FC236}">
                <a16:creationId xmlns:a16="http://schemas.microsoft.com/office/drawing/2014/main" id="{906B7E29-BA78-B54B-A836-A9CC63B6D1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41032" y="3398526"/>
            <a:ext cx="711200" cy="711200"/>
          </a:xfrm>
          <a:prstGeom prst="rect">
            <a:avLst/>
          </a:prstGeom>
        </p:spPr>
      </p:pic>
      <p:pic>
        <p:nvPicPr>
          <p:cNvPr id="75" name="Obrázek 74">
            <a:extLst>
              <a:ext uri="{FF2B5EF4-FFF2-40B4-BE49-F238E27FC236}">
                <a16:creationId xmlns:a16="http://schemas.microsoft.com/office/drawing/2014/main" id="{2576F57A-24EF-2D48-89D3-6645DFAB5B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56639" y="3398526"/>
            <a:ext cx="711200" cy="711200"/>
          </a:xfrm>
          <a:prstGeom prst="rect">
            <a:avLst/>
          </a:prstGeom>
        </p:spPr>
      </p:pic>
      <p:pic>
        <p:nvPicPr>
          <p:cNvPr id="76" name="Obrázek 75">
            <a:extLst>
              <a:ext uri="{FF2B5EF4-FFF2-40B4-BE49-F238E27FC236}">
                <a16:creationId xmlns:a16="http://schemas.microsoft.com/office/drawing/2014/main" id="{58FB509A-3A1E-EA45-803A-6388C537FA7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2212" y="2228918"/>
            <a:ext cx="711200" cy="711200"/>
          </a:xfrm>
          <a:prstGeom prst="rect">
            <a:avLst/>
          </a:prstGeom>
        </p:spPr>
      </p:pic>
      <p:pic>
        <p:nvPicPr>
          <p:cNvPr id="77" name="Obrázek 76">
            <a:extLst>
              <a:ext uri="{FF2B5EF4-FFF2-40B4-BE49-F238E27FC236}">
                <a16:creationId xmlns:a16="http://schemas.microsoft.com/office/drawing/2014/main" id="{599D4904-2903-FA4C-B606-EBCD26856C0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30358" y="2228918"/>
            <a:ext cx="711200" cy="711200"/>
          </a:xfrm>
          <a:prstGeom prst="rect">
            <a:avLst/>
          </a:prstGeom>
        </p:spPr>
      </p:pic>
      <p:pic>
        <p:nvPicPr>
          <p:cNvPr id="78" name="Obrázek 77">
            <a:extLst>
              <a:ext uri="{FF2B5EF4-FFF2-40B4-BE49-F238E27FC236}">
                <a16:creationId xmlns:a16="http://schemas.microsoft.com/office/drawing/2014/main" id="{4C4F1E06-AB38-9B4E-BEF4-A6464615A0F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42976" y="2228918"/>
            <a:ext cx="711200" cy="711200"/>
          </a:xfrm>
          <a:prstGeom prst="rect">
            <a:avLst/>
          </a:prstGeom>
        </p:spPr>
      </p:pic>
      <p:pic>
        <p:nvPicPr>
          <p:cNvPr id="79" name="Obrázek 78">
            <a:extLst>
              <a:ext uri="{FF2B5EF4-FFF2-40B4-BE49-F238E27FC236}">
                <a16:creationId xmlns:a16="http://schemas.microsoft.com/office/drawing/2014/main" id="{0483EF04-785D-1649-BB42-4FAA43AD7E7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60323" y="2222451"/>
            <a:ext cx="711200" cy="711200"/>
          </a:xfrm>
          <a:prstGeom prst="rect">
            <a:avLst/>
          </a:prstGeom>
        </p:spPr>
      </p:pic>
      <p:pic>
        <p:nvPicPr>
          <p:cNvPr id="80" name="Obrázek 79">
            <a:extLst>
              <a:ext uri="{FF2B5EF4-FFF2-40B4-BE49-F238E27FC236}">
                <a16:creationId xmlns:a16="http://schemas.microsoft.com/office/drawing/2014/main" id="{561E3700-214D-4343-8B24-D89A6E9A6C0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75998" y="2227896"/>
            <a:ext cx="711200" cy="711200"/>
          </a:xfrm>
          <a:prstGeom prst="rect">
            <a:avLst/>
          </a:prstGeom>
        </p:spPr>
      </p:pic>
      <p:pic>
        <p:nvPicPr>
          <p:cNvPr id="81" name="Obrázek 80">
            <a:extLst>
              <a:ext uri="{FF2B5EF4-FFF2-40B4-BE49-F238E27FC236}">
                <a16:creationId xmlns:a16="http://schemas.microsoft.com/office/drawing/2014/main" id="{5DC29731-DAD0-CA43-A889-0E5F05B9189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83969" y="2228918"/>
            <a:ext cx="711200" cy="711200"/>
          </a:xfrm>
          <a:prstGeom prst="rect">
            <a:avLst/>
          </a:prstGeom>
        </p:spPr>
      </p:pic>
      <p:pic>
        <p:nvPicPr>
          <p:cNvPr id="82" name="Obrázek 81">
            <a:extLst>
              <a:ext uri="{FF2B5EF4-FFF2-40B4-BE49-F238E27FC236}">
                <a16:creationId xmlns:a16="http://schemas.microsoft.com/office/drawing/2014/main" id="{0817B1B4-60D7-074E-B9AD-8EEEF7EE75A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88088" y="2227896"/>
            <a:ext cx="711200" cy="711200"/>
          </a:xfrm>
          <a:prstGeom prst="rect">
            <a:avLst/>
          </a:prstGeom>
        </p:spPr>
      </p:pic>
      <p:pic>
        <p:nvPicPr>
          <p:cNvPr id="83" name="Obrázek 82">
            <a:extLst>
              <a:ext uri="{FF2B5EF4-FFF2-40B4-BE49-F238E27FC236}">
                <a16:creationId xmlns:a16="http://schemas.microsoft.com/office/drawing/2014/main" id="{DFDCAD7D-6EED-1E48-A7F2-02D3D80B0DE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513934" y="2227896"/>
            <a:ext cx="711200" cy="711200"/>
          </a:xfrm>
          <a:prstGeom prst="rect">
            <a:avLst/>
          </a:prstGeom>
        </p:spPr>
      </p:pic>
      <p:pic>
        <p:nvPicPr>
          <p:cNvPr id="84" name="Obrázek 83">
            <a:extLst>
              <a:ext uri="{FF2B5EF4-FFF2-40B4-BE49-F238E27FC236}">
                <a16:creationId xmlns:a16="http://schemas.microsoft.com/office/drawing/2014/main" id="{D0ED1897-CD39-604A-B42B-811E56D001F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39780" y="2227896"/>
            <a:ext cx="711200" cy="711200"/>
          </a:xfrm>
          <a:prstGeom prst="rect">
            <a:avLst/>
          </a:prstGeom>
        </p:spPr>
      </p:pic>
      <p:pic>
        <p:nvPicPr>
          <p:cNvPr id="85" name="Obrázek 84">
            <a:extLst>
              <a:ext uri="{FF2B5EF4-FFF2-40B4-BE49-F238E27FC236}">
                <a16:creationId xmlns:a16="http://schemas.microsoft.com/office/drawing/2014/main" id="{641AB2F5-3F3E-0841-88FF-60C8755AE99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772124" y="2227896"/>
            <a:ext cx="711200" cy="711200"/>
          </a:xfrm>
          <a:prstGeom prst="rect">
            <a:avLst/>
          </a:prstGeom>
        </p:spPr>
      </p:pic>
      <p:pic>
        <p:nvPicPr>
          <p:cNvPr id="86" name="Obrázek 85">
            <a:extLst>
              <a:ext uri="{FF2B5EF4-FFF2-40B4-BE49-F238E27FC236}">
                <a16:creationId xmlns:a16="http://schemas.microsoft.com/office/drawing/2014/main" id="{ED6477D3-A509-C34F-AAB5-64A328B603F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523364" y="3398526"/>
            <a:ext cx="7112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146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dpis 2">
            <a:extLst>
              <a:ext uri="{FF2B5EF4-FFF2-40B4-BE49-F238E27FC236}">
                <a16:creationId xmlns:a16="http://schemas.microsoft.com/office/drawing/2014/main" id="{D28B39B8-CF1B-024A-8C67-4627D8F76349}"/>
              </a:ext>
            </a:extLst>
          </p:cNvPr>
          <p:cNvSpPr txBox="1">
            <a:spLocks/>
          </p:cNvSpPr>
          <p:nvPr/>
        </p:nvSpPr>
        <p:spPr>
          <a:xfrm>
            <a:off x="671545" y="345847"/>
            <a:ext cx="5424455" cy="298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1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NADPIS</a:t>
            </a:r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82A18E5C-500D-A646-B289-B21EC8FA2382}"/>
              </a:ext>
            </a:extLst>
          </p:cNvPr>
          <p:cNvSpPr txBox="1">
            <a:spLocks/>
          </p:cNvSpPr>
          <p:nvPr/>
        </p:nvSpPr>
        <p:spPr>
          <a:xfrm>
            <a:off x="6005545" y="1570927"/>
            <a:ext cx="5412732" cy="3522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Ut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endParaRPr lang="cs-CZ" sz="1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Ut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endParaRPr lang="cs-CZ" sz="1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elit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-Ut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endParaRPr lang="cs-CZ" sz="1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Ut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Ut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endParaRPr lang="cs-CZ" sz="1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elit</a:t>
            </a:r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6E0165EA-7F61-D84B-AA5C-39433AF49C69}"/>
              </a:ext>
            </a:extLst>
          </p:cNvPr>
          <p:cNvSpPr txBox="1">
            <a:spLocks/>
          </p:cNvSpPr>
          <p:nvPr/>
        </p:nvSpPr>
        <p:spPr>
          <a:xfrm>
            <a:off x="671545" y="1565048"/>
            <a:ext cx="4899161" cy="3522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3600" b="1" dirty="0" err="1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Lorem</a:t>
            </a:r>
            <a:r>
              <a:rPr lang="cs-CZ" sz="3600" b="1" dirty="0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 </a:t>
            </a:r>
            <a:r>
              <a:rPr lang="cs-CZ" sz="3600" b="1" dirty="0" err="1">
                <a:latin typeface="Avalon CE" pitchFamily="2"/>
                <a:cs typeface="Arial" panose="020B0604020202020204" pitchFamily="34" charset="0"/>
              </a:rPr>
              <a:t>ipsum</a:t>
            </a:r>
            <a:r>
              <a:rPr lang="cs-CZ" sz="3600" b="1" dirty="0">
                <a:latin typeface="Avalon CE" pitchFamily="2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3600" b="1" dirty="0" err="1">
                <a:latin typeface="Avalon CE" pitchFamily="2"/>
                <a:cs typeface="Arial" panose="020B0604020202020204" pitchFamily="34" charset="0"/>
              </a:rPr>
              <a:t>amet</a:t>
            </a:r>
            <a:r>
              <a:rPr lang="cs-CZ" sz="3600" b="1" dirty="0">
                <a:latin typeface="Avalon CE" pitchFamily="2"/>
                <a:cs typeface="Arial" panose="020B0604020202020204" pitchFamily="34" charset="0"/>
              </a:rPr>
              <a:t>, </a:t>
            </a:r>
            <a:r>
              <a:rPr lang="cs-CZ" sz="3600" b="1" dirty="0" err="1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adipiscing</a:t>
            </a:r>
            <a:r>
              <a:rPr lang="cs-CZ" sz="3600" b="1" dirty="0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3600" b="1" dirty="0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elit.</a:t>
            </a:r>
          </a:p>
        </p:txBody>
      </p:sp>
    </p:spTree>
    <p:extLst>
      <p:ext uri="{BB962C8B-B14F-4D97-AF65-F5344CB8AC3E}">
        <p14:creationId xmlns:p14="http://schemas.microsoft.com/office/powerpoint/2010/main" val="1915280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dpis 2">
            <a:extLst>
              <a:ext uri="{FF2B5EF4-FFF2-40B4-BE49-F238E27FC236}">
                <a16:creationId xmlns:a16="http://schemas.microsoft.com/office/drawing/2014/main" id="{D28B39B8-CF1B-024A-8C67-4627D8F76349}"/>
              </a:ext>
            </a:extLst>
          </p:cNvPr>
          <p:cNvSpPr txBox="1">
            <a:spLocks/>
          </p:cNvSpPr>
          <p:nvPr/>
        </p:nvSpPr>
        <p:spPr>
          <a:xfrm>
            <a:off x="671545" y="345847"/>
            <a:ext cx="5424455" cy="298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1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NADPIS</a:t>
            </a:r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82A18E5C-500D-A646-B289-B21EC8FA2382}"/>
              </a:ext>
            </a:extLst>
          </p:cNvPr>
          <p:cNvSpPr txBox="1">
            <a:spLocks/>
          </p:cNvSpPr>
          <p:nvPr/>
        </p:nvSpPr>
        <p:spPr>
          <a:xfrm>
            <a:off x="671545" y="1565048"/>
            <a:ext cx="4228701" cy="3522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elit, sed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magna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volutpconsequatat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cs-CZ" sz="1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Duis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autem vel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iriure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hendrerit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vulputate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molestie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vel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illum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feugiat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facilisis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vero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eros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iusto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odio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dignissim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blandit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luptatum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zzril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delenit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duis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feugait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facilisi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6E0165EA-7F61-D84B-AA5C-39433AF49C69}"/>
              </a:ext>
            </a:extLst>
          </p:cNvPr>
          <p:cNvSpPr txBox="1">
            <a:spLocks/>
          </p:cNvSpPr>
          <p:nvPr/>
        </p:nvSpPr>
        <p:spPr>
          <a:xfrm>
            <a:off x="5970376" y="1565048"/>
            <a:ext cx="5612024" cy="3522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3600" b="1" dirty="0" err="1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Lorem</a:t>
            </a:r>
            <a:r>
              <a:rPr lang="cs-CZ" sz="3600" b="1" dirty="0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 </a:t>
            </a:r>
            <a:r>
              <a:rPr lang="cs-CZ" sz="3600" b="1" dirty="0" err="1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ipsum</a:t>
            </a:r>
            <a:r>
              <a:rPr lang="cs-CZ" sz="3600" b="1" dirty="0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 </a:t>
            </a:r>
            <a:r>
              <a:rPr lang="cs-CZ" sz="3600" b="1" dirty="0" err="1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dolor</a:t>
            </a:r>
            <a:r>
              <a:rPr lang="cs-CZ" sz="3600" b="1" dirty="0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3600" b="1" dirty="0" err="1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sit</a:t>
            </a:r>
            <a:r>
              <a:rPr lang="cs-CZ" sz="3600" b="1" dirty="0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 </a:t>
            </a:r>
            <a:r>
              <a:rPr lang="cs-CZ" sz="3600" b="1" dirty="0" err="1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amet</a:t>
            </a:r>
            <a:r>
              <a:rPr lang="cs-CZ" sz="3600" b="1" dirty="0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, </a:t>
            </a:r>
            <a:r>
              <a:rPr lang="cs-CZ" sz="3600" b="1" dirty="0" err="1">
                <a:latin typeface="Avalon CE" pitchFamily="2"/>
                <a:cs typeface="Arial" panose="020B0604020202020204" pitchFamily="34" charset="0"/>
              </a:rPr>
              <a:t>consectetuer</a:t>
            </a:r>
            <a:r>
              <a:rPr lang="cs-CZ" sz="3600" b="1" dirty="0">
                <a:latin typeface="Avalon CE" pitchFamily="2"/>
                <a:cs typeface="Arial" panose="020B0604020202020204" pitchFamily="34" charset="0"/>
              </a:rPr>
              <a:t> </a:t>
            </a:r>
            <a:r>
              <a:rPr lang="cs-CZ" sz="3600" b="1" dirty="0" err="1">
                <a:latin typeface="Avalon CE" pitchFamily="2"/>
                <a:cs typeface="Arial" panose="020B0604020202020204" pitchFamily="34" charset="0"/>
              </a:rPr>
              <a:t>adipiscing</a:t>
            </a:r>
            <a:r>
              <a:rPr lang="cs-CZ" sz="3600" b="1" dirty="0">
                <a:latin typeface="Avalon CE" pitchFamily="2"/>
                <a:cs typeface="Arial" panose="020B0604020202020204" pitchFamily="34" charset="0"/>
              </a:rPr>
              <a:t> </a:t>
            </a:r>
            <a:r>
              <a:rPr lang="cs-CZ" sz="3600" b="1" dirty="0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elit, sed </a:t>
            </a:r>
            <a:r>
              <a:rPr lang="cs-CZ" sz="3600" b="1" dirty="0" err="1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consectetuer</a:t>
            </a:r>
            <a:r>
              <a:rPr lang="cs-CZ" sz="3600" b="1" dirty="0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3600" b="1" dirty="0" err="1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adipiscing</a:t>
            </a:r>
            <a:r>
              <a:rPr lang="cs-CZ" sz="3600" b="1" dirty="0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 elit.</a:t>
            </a:r>
          </a:p>
        </p:txBody>
      </p:sp>
    </p:spTree>
    <p:extLst>
      <p:ext uri="{BB962C8B-B14F-4D97-AF65-F5344CB8AC3E}">
        <p14:creationId xmlns:p14="http://schemas.microsoft.com/office/powerpoint/2010/main" val="2237568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dpis 2">
            <a:extLst>
              <a:ext uri="{FF2B5EF4-FFF2-40B4-BE49-F238E27FC236}">
                <a16:creationId xmlns:a16="http://schemas.microsoft.com/office/drawing/2014/main" id="{D28B39B8-CF1B-024A-8C67-4627D8F76349}"/>
              </a:ext>
            </a:extLst>
          </p:cNvPr>
          <p:cNvSpPr txBox="1">
            <a:spLocks/>
          </p:cNvSpPr>
          <p:nvPr/>
        </p:nvSpPr>
        <p:spPr>
          <a:xfrm>
            <a:off x="636376" y="674092"/>
            <a:ext cx="4252147" cy="10960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8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6E0165EA-7F61-D84B-AA5C-39433AF49C69}"/>
              </a:ext>
            </a:extLst>
          </p:cNvPr>
          <p:cNvSpPr txBox="1">
            <a:spLocks/>
          </p:cNvSpPr>
          <p:nvPr/>
        </p:nvSpPr>
        <p:spPr>
          <a:xfrm>
            <a:off x="636376" y="2268430"/>
            <a:ext cx="6502978" cy="3522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6600" b="1" dirty="0" err="1">
                <a:solidFill>
                  <a:schemeClr val="accent2"/>
                </a:solidFill>
                <a:latin typeface="Avalon CE" pitchFamily="2"/>
                <a:cs typeface="Arial" panose="020B0604020202020204" pitchFamily="34" charset="0"/>
              </a:rPr>
              <a:t>Lorem</a:t>
            </a:r>
            <a:r>
              <a:rPr lang="cs-CZ" sz="6600" b="1" dirty="0">
                <a:solidFill>
                  <a:schemeClr val="accent2"/>
                </a:solidFill>
                <a:latin typeface="Avalon CE" pitchFamily="2"/>
                <a:cs typeface="Arial" panose="020B0604020202020204" pitchFamily="34" charset="0"/>
              </a:rPr>
              <a:t> </a:t>
            </a:r>
            <a:r>
              <a:rPr lang="cs-CZ" sz="6600" b="1" dirty="0" err="1">
                <a:solidFill>
                  <a:schemeClr val="bg1"/>
                </a:solidFill>
                <a:latin typeface="Avalon CE" pitchFamily="2"/>
                <a:cs typeface="Arial" panose="020B0604020202020204" pitchFamily="34" charset="0"/>
              </a:rPr>
              <a:t>ipsum</a:t>
            </a:r>
            <a:r>
              <a:rPr lang="cs-CZ" sz="6600" b="1" dirty="0">
                <a:solidFill>
                  <a:schemeClr val="bg1"/>
                </a:solidFill>
                <a:latin typeface="Avalon CE" pitchFamily="2"/>
                <a:cs typeface="Arial" panose="020B0604020202020204" pitchFamily="34" charset="0"/>
              </a:rPr>
              <a:t> </a:t>
            </a:r>
            <a:r>
              <a:rPr lang="cs-CZ" sz="6600" b="1" dirty="0" err="1">
                <a:solidFill>
                  <a:schemeClr val="bg1"/>
                </a:solidFill>
                <a:latin typeface="Avalon CE" pitchFamily="2"/>
                <a:cs typeface="Arial" panose="020B0604020202020204" pitchFamily="34" charset="0"/>
              </a:rPr>
              <a:t>dolor</a:t>
            </a:r>
            <a:r>
              <a:rPr lang="cs-CZ" sz="6600" b="1" dirty="0">
                <a:solidFill>
                  <a:schemeClr val="accent2"/>
                </a:solidFill>
                <a:latin typeface="Avalon CE" pitchFamily="2"/>
                <a:cs typeface="Arial" panose="020B0604020202020204" pitchFamily="34" charset="0"/>
              </a:rPr>
              <a:t> </a:t>
            </a:r>
            <a:r>
              <a:rPr lang="cs-CZ" sz="6600" b="1" dirty="0" err="1">
                <a:solidFill>
                  <a:schemeClr val="accent2"/>
                </a:solidFill>
                <a:latin typeface="Avalon CE" pitchFamily="2"/>
                <a:cs typeface="Arial" panose="020B0604020202020204" pitchFamily="34" charset="0"/>
              </a:rPr>
              <a:t>sit</a:t>
            </a:r>
            <a:r>
              <a:rPr lang="cs-CZ" sz="6600" b="1" dirty="0">
                <a:solidFill>
                  <a:schemeClr val="accent2"/>
                </a:solidFill>
                <a:latin typeface="Avalon CE" pitchFamily="2"/>
                <a:cs typeface="Arial" panose="020B0604020202020204" pitchFamily="34" charset="0"/>
              </a:rPr>
              <a:t> </a:t>
            </a:r>
            <a:r>
              <a:rPr lang="cs-CZ" sz="6600" b="1" dirty="0" err="1">
                <a:solidFill>
                  <a:schemeClr val="accent2"/>
                </a:solidFill>
                <a:latin typeface="Avalon CE" pitchFamily="2"/>
                <a:cs typeface="Arial" panose="020B0604020202020204" pitchFamily="34" charset="0"/>
              </a:rPr>
              <a:t>amet</a:t>
            </a:r>
            <a:r>
              <a:rPr lang="cs-CZ" sz="6600" b="1" dirty="0">
                <a:solidFill>
                  <a:schemeClr val="accent2"/>
                </a:solidFill>
                <a:latin typeface="Avalon CE" pitchFamily="2"/>
                <a:cs typeface="Arial" panose="020B0604020202020204" pitchFamily="34" charset="0"/>
              </a:rPr>
              <a:t>, </a:t>
            </a:r>
            <a:r>
              <a:rPr lang="cs-CZ" sz="6600" b="1" dirty="0" err="1">
                <a:solidFill>
                  <a:schemeClr val="accent2"/>
                </a:solidFill>
                <a:latin typeface="Avalon CE" pitchFamily="2"/>
                <a:cs typeface="Arial" panose="020B0604020202020204" pitchFamily="34" charset="0"/>
              </a:rPr>
              <a:t>consectetuer</a:t>
            </a:r>
            <a:r>
              <a:rPr lang="cs-CZ" sz="6600" b="1" dirty="0">
                <a:solidFill>
                  <a:schemeClr val="accent2"/>
                </a:solidFill>
                <a:latin typeface="Avalon CE" pitchFamily="2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3675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dnadpis 2">
            <a:extLst>
              <a:ext uri="{FF2B5EF4-FFF2-40B4-BE49-F238E27FC236}">
                <a16:creationId xmlns:a16="http://schemas.microsoft.com/office/drawing/2014/main" id="{6E0165EA-7F61-D84B-AA5C-39433AF49C69}"/>
              </a:ext>
            </a:extLst>
          </p:cNvPr>
          <p:cNvSpPr txBox="1">
            <a:spLocks/>
          </p:cNvSpPr>
          <p:nvPr/>
        </p:nvSpPr>
        <p:spPr>
          <a:xfrm>
            <a:off x="636376" y="2268430"/>
            <a:ext cx="6502978" cy="3522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6600" b="1" dirty="0" err="1">
                <a:solidFill>
                  <a:schemeClr val="bg1"/>
                </a:solidFill>
                <a:latin typeface="Avalon CE" pitchFamily="2"/>
                <a:cs typeface="Arial" panose="020B0604020202020204" pitchFamily="34" charset="0"/>
              </a:rPr>
              <a:t>Predelový</a:t>
            </a:r>
            <a:r>
              <a:rPr lang="cs-CZ" sz="6600" b="1" dirty="0">
                <a:solidFill>
                  <a:schemeClr val="bg1"/>
                </a:solidFill>
                <a:latin typeface="Avalon CE" pitchFamily="2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6600" b="1" dirty="0" err="1">
                <a:solidFill>
                  <a:schemeClr val="accent2"/>
                </a:solidFill>
                <a:latin typeface="Avalon CE" pitchFamily="2"/>
                <a:cs typeface="Arial" panose="020B0604020202020204" pitchFamily="34" charset="0"/>
              </a:rPr>
              <a:t>slide</a:t>
            </a:r>
            <a:endParaRPr lang="cs-CZ" sz="6600" b="1" dirty="0">
              <a:solidFill>
                <a:schemeClr val="accent2"/>
              </a:solidFill>
              <a:latin typeface="Avalon CE" pitchFamily="2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8BD90F8-A043-B64A-B353-7895BFA67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829489"/>
            <a:ext cx="7271323" cy="727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06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dpis 2">
            <a:extLst>
              <a:ext uri="{FF2B5EF4-FFF2-40B4-BE49-F238E27FC236}">
                <a16:creationId xmlns:a16="http://schemas.microsoft.com/office/drawing/2014/main" id="{D28B39B8-CF1B-024A-8C67-4627D8F76349}"/>
              </a:ext>
            </a:extLst>
          </p:cNvPr>
          <p:cNvSpPr txBox="1">
            <a:spLocks/>
          </p:cNvSpPr>
          <p:nvPr/>
        </p:nvSpPr>
        <p:spPr>
          <a:xfrm>
            <a:off x="671545" y="345847"/>
            <a:ext cx="5424455" cy="298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1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NADPIS</a:t>
            </a:r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82A18E5C-500D-A646-B289-B21EC8FA2382}"/>
              </a:ext>
            </a:extLst>
          </p:cNvPr>
          <p:cNvSpPr txBox="1">
            <a:spLocks/>
          </p:cNvSpPr>
          <p:nvPr/>
        </p:nvSpPr>
        <p:spPr>
          <a:xfrm>
            <a:off x="671545" y="3521324"/>
            <a:ext cx="2411624" cy="20105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elit, sed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magna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Podnadpis 2">
            <a:extLst>
              <a:ext uri="{FF2B5EF4-FFF2-40B4-BE49-F238E27FC236}">
                <a16:creationId xmlns:a16="http://schemas.microsoft.com/office/drawing/2014/main" id="{A09D3B20-D531-A044-908B-6F8A0674FA8C}"/>
              </a:ext>
            </a:extLst>
          </p:cNvPr>
          <p:cNvSpPr txBox="1">
            <a:spLocks/>
          </p:cNvSpPr>
          <p:nvPr/>
        </p:nvSpPr>
        <p:spPr>
          <a:xfrm>
            <a:off x="671546" y="1474185"/>
            <a:ext cx="2411624" cy="10960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6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id="{F2F1610A-F6BF-CE46-94B0-39600C80C3BE}"/>
              </a:ext>
            </a:extLst>
          </p:cNvPr>
          <p:cNvSpPr txBox="1">
            <a:spLocks/>
          </p:cNvSpPr>
          <p:nvPr/>
        </p:nvSpPr>
        <p:spPr>
          <a:xfrm>
            <a:off x="671545" y="2570276"/>
            <a:ext cx="2411624" cy="1286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b="1" dirty="0" err="1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Lorem</a:t>
            </a:r>
            <a:r>
              <a:rPr lang="cs-CZ" b="1" dirty="0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b="1" dirty="0" err="1">
                <a:latin typeface="Avalon CE" pitchFamily="2"/>
                <a:cs typeface="Arial" panose="020B0604020202020204" pitchFamily="34" charset="0"/>
              </a:rPr>
              <a:t>ipsum</a:t>
            </a:r>
            <a:endParaRPr lang="cs-CZ" b="1" dirty="0">
              <a:latin typeface="Avalon CE" pitchFamily="2"/>
              <a:cs typeface="Arial" panose="020B0604020202020204" pitchFamily="34" charset="0"/>
            </a:endParaRPr>
          </a:p>
        </p:txBody>
      </p:sp>
      <p:sp>
        <p:nvSpPr>
          <p:cNvPr id="10" name="Podnadpis 2">
            <a:extLst>
              <a:ext uri="{FF2B5EF4-FFF2-40B4-BE49-F238E27FC236}">
                <a16:creationId xmlns:a16="http://schemas.microsoft.com/office/drawing/2014/main" id="{82D303EF-1487-BD4D-9F1A-298AAEA54424}"/>
              </a:ext>
            </a:extLst>
          </p:cNvPr>
          <p:cNvSpPr txBox="1">
            <a:spLocks/>
          </p:cNvSpPr>
          <p:nvPr/>
        </p:nvSpPr>
        <p:spPr>
          <a:xfrm>
            <a:off x="9054414" y="3521324"/>
            <a:ext cx="2411624" cy="20105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elit, sed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magna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Podnadpis 2">
            <a:extLst>
              <a:ext uri="{FF2B5EF4-FFF2-40B4-BE49-F238E27FC236}">
                <a16:creationId xmlns:a16="http://schemas.microsoft.com/office/drawing/2014/main" id="{370C64FF-411B-064F-BA04-56FD3C0181B4}"/>
              </a:ext>
            </a:extLst>
          </p:cNvPr>
          <p:cNvSpPr txBox="1">
            <a:spLocks/>
          </p:cNvSpPr>
          <p:nvPr/>
        </p:nvSpPr>
        <p:spPr>
          <a:xfrm>
            <a:off x="9054415" y="1474185"/>
            <a:ext cx="2411624" cy="10960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6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E2E4CE57-AB3C-B746-BA24-A5C280BE16F6}"/>
              </a:ext>
            </a:extLst>
          </p:cNvPr>
          <p:cNvSpPr txBox="1">
            <a:spLocks/>
          </p:cNvSpPr>
          <p:nvPr/>
        </p:nvSpPr>
        <p:spPr>
          <a:xfrm>
            <a:off x="9054414" y="2570276"/>
            <a:ext cx="2411624" cy="1286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b="1" dirty="0" err="1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Lorem</a:t>
            </a:r>
            <a:r>
              <a:rPr lang="cs-CZ" b="1" dirty="0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b="1" dirty="0" err="1">
                <a:latin typeface="Avalon CE" pitchFamily="2"/>
                <a:cs typeface="Arial" panose="020B0604020202020204" pitchFamily="34" charset="0"/>
              </a:rPr>
              <a:t>ipsum</a:t>
            </a:r>
            <a:endParaRPr lang="cs-CZ" b="1" dirty="0">
              <a:latin typeface="Avalon CE" pitchFamily="2"/>
              <a:cs typeface="Arial" panose="020B0604020202020204" pitchFamily="34" charset="0"/>
            </a:endParaRPr>
          </a:p>
        </p:txBody>
      </p:sp>
      <p:sp>
        <p:nvSpPr>
          <p:cNvPr id="13" name="Podnadpis 2">
            <a:extLst>
              <a:ext uri="{FF2B5EF4-FFF2-40B4-BE49-F238E27FC236}">
                <a16:creationId xmlns:a16="http://schemas.microsoft.com/office/drawing/2014/main" id="{3697B769-F2AD-BF4F-AC29-1E8EF3C8A1B4}"/>
              </a:ext>
            </a:extLst>
          </p:cNvPr>
          <p:cNvSpPr txBox="1">
            <a:spLocks/>
          </p:cNvSpPr>
          <p:nvPr/>
        </p:nvSpPr>
        <p:spPr>
          <a:xfrm>
            <a:off x="6260124" y="3521324"/>
            <a:ext cx="2411624" cy="20105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elit, sed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magna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Podnadpis 2">
            <a:extLst>
              <a:ext uri="{FF2B5EF4-FFF2-40B4-BE49-F238E27FC236}">
                <a16:creationId xmlns:a16="http://schemas.microsoft.com/office/drawing/2014/main" id="{AC7074AA-A614-8442-8A1C-2B2E18A80EFB}"/>
              </a:ext>
            </a:extLst>
          </p:cNvPr>
          <p:cNvSpPr txBox="1">
            <a:spLocks/>
          </p:cNvSpPr>
          <p:nvPr/>
        </p:nvSpPr>
        <p:spPr>
          <a:xfrm>
            <a:off x="6260125" y="1474185"/>
            <a:ext cx="2411624" cy="10960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6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15" name="Podnadpis 2">
            <a:extLst>
              <a:ext uri="{FF2B5EF4-FFF2-40B4-BE49-F238E27FC236}">
                <a16:creationId xmlns:a16="http://schemas.microsoft.com/office/drawing/2014/main" id="{0FC3EA95-54FF-9548-9186-1C5AB4792E10}"/>
              </a:ext>
            </a:extLst>
          </p:cNvPr>
          <p:cNvSpPr txBox="1">
            <a:spLocks/>
          </p:cNvSpPr>
          <p:nvPr/>
        </p:nvSpPr>
        <p:spPr>
          <a:xfrm>
            <a:off x="6260124" y="2570276"/>
            <a:ext cx="2411624" cy="1286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b="1" dirty="0" err="1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Lorem</a:t>
            </a:r>
            <a:r>
              <a:rPr lang="cs-CZ" b="1" dirty="0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b="1" dirty="0" err="1">
                <a:latin typeface="Avalon CE" pitchFamily="2"/>
                <a:cs typeface="Arial" panose="020B0604020202020204" pitchFamily="34" charset="0"/>
              </a:rPr>
              <a:t>ipsum</a:t>
            </a:r>
            <a:endParaRPr lang="cs-CZ" b="1" dirty="0">
              <a:latin typeface="Avalon CE" pitchFamily="2"/>
              <a:cs typeface="Arial" panose="020B0604020202020204" pitchFamily="34" charset="0"/>
            </a:endParaRPr>
          </a:p>
        </p:txBody>
      </p:sp>
      <p:sp>
        <p:nvSpPr>
          <p:cNvPr id="16" name="Podnadpis 2">
            <a:extLst>
              <a:ext uri="{FF2B5EF4-FFF2-40B4-BE49-F238E27FC236}">
                <a16:creationId xmlns:a16="http://schemas.microsoft.com/office/drawing/2014/main" id="{BA912441-692F-3140-A1BB-BCD875A8BAB4}"/>
              </a:ext>
            </a:extLst>
          </p:cNvPr>
          <p:cNvSpPr txBox="1">
            <a:spLocks/>
          </p:cNvSpPr>
          <p:nvPr/>
        </p:nvSpPr>
        <p:spPr>
          <a:xfrm>
            <a:off x="3465832" y="3521324"/>
            <a:ext cx="2411624" cy="20105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elit, sed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magna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Podnadpis 2">
            <a:extLst>
              <a:ext uri="{FF2B5EF4-FFF2-40B4-BE49-F238E27FC236}">
                <a16:creationId xmlns:a16="http://schemas.microsoft.com/office/drawing/2014/main" id="{2D37481A-84C7-7A4E-A2A3-EA1DC40B93DB}"/>
              </a:ext>
            </a:extLst>
          </p:cNvPr>
          <p:cNvSpPr txBox="1">
            <a:spLocks/>
          </p:cNvSpPr>
          <p:nvPr/>
        </p:nvSpPr>
        <p:spPr>
          <a:xfrm>
            <a:off x="3465833" y="1474185"/>
            <a:ext cx="2411624" cy="10960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6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18" name="Podnadpis 2">
            <a:extLst>
              <a:ext uri="{FF2B5EF4-FFF2-40B4-BE49-F238E27FC236}">
                <a16:creationId xmlns:a16="http://schemas.microsoft.com/office/drawing/2014/main" id="{FB6315BF-DBFF-4948-9E7E-00B548E5ECDB}"/>
              </a:ext>
            </a:extLst>
          </p:cNvPr>
          <p:cNvSpPr txBox="1">
            <a:spLocks/>
          </p:cNvSpPr>
          <p:nvPr/>
        </p:nvSpPr>
        <p:spPr>
          <a:xfrm>
            <a:off x="3465832" y="2570276"/>
            <a:ext cx="2411624" cy="1286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b="1" dirty="0" err="1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Lorem</a:t>
            </a:r>
            <a:r>
              <a:rPr lang="cs-CZ" b="1" dirty="0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b="1" dirty="0" err="1">
                <a:latin typeface="Avalon CE" pitchFamily="2"/>
                <a:cs typeface="Arial" panose="020B0604020202020204" pitchFamily="34" charset="0"/>
              </a:rPr>
              <a:t>ipsum</a:t>
            </a:r>
            <a:endParaRPr lang="cs-CZ" b="1" dirty="0">
              <a:latin typeface="Avalon CE" pitchFamily="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10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dpis 2">
            <a:extLst>
              <a:ext uri="{FF2B5EF4-FFF2-40B4-BE49-F238E27FC236}">
                <a16:creationId xmlns:a16="http://schemas.microsoft.com/office/drawing/2014/main" id="{D28B39B8-CF1B-024A-8C67-4627D8F76349}"/>
              </a:ext>
            </a:extLst>
          </p:cNvPr>
          <p:cNvSpPr txBox="1">
            <a:spLocks/>
          </p:cNvSpPr>
          <p:nvPr/>
        </p:nvSpPr>
        <p:spPr>
          <a:xfrm>
            <a:off x="671545" y="345847"/>
            <a:ext cx="5424455" cy="298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1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NADPIS</a:t>
            </a:r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6E0165EA-7F61-D84B-AA5C-39433AF49C69}"/>
              </a:ext>
            </a:extLst>
          </p:cNvPr>
          <p:cNvSpPr txBox="1">
            <a:spLocks/>
          </p:cNvSpPr>
          <p:nvPr/>
        </p:nvSpPr>
        <p:spPr>
          <a:xfrm>
            <a:off x="671545" y="1565048"/>
            <a:ext cx="10852240" cy="3522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6000" b="1" dirty="0" err="1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Lorem</a:t>
            </a:r>
            <a:r>
              <a:rPr lang="cs-CZ" sz="6000" b="1" dirty="0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 </a:t>
            </a:r>
            <a:r>
              <a:rPr lang="cs-CZ" sz="6000" b="1" dirty="0" err="1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ipsum</a:t>
            </a:r>
            <a:r>
              <a:rPr lang="cs-CZ" sz="6000" b="1" dirty="0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 </a:t>
            </a:r>
            <a:r>
              <a:rPr lang="cs-CZ" sz="6000" b="1" dirty="0" err="1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dolor</a:t>
            </a:r>
            <a:r>
              <a:rPr lang="cs-CZ" sz="6000" b="1" dirty="0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 </a:t>
            </a:r>
            <a:r>
              <a:rPr lang="cs-CZ" sz="6000" b="1" dirty="0" err="1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sit</a:t>
            </a:r>
            <a:r>
              <a:rPr lang="cs-CZ" sz="6000" b="1" dirty="0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 </a:t>
            </a:r>
            <a:r>
              <a:rPr lang="cs-CZ" sz="6000" b="1" dirty="0" err="1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amet</a:t>
            </a:r>
            <a:r>
              <a:rPr lang="cs-CZ" sz="6000" b="1" dirty="0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, </a:t>
            </a:r>
            <a:r>
              <a:rPr lang="cs-CZ" sz="6000" b="1" dirty="0" err="1">
                <a:latin typeface="Avalon CE" pitchFamily="2"/>
                <a:cs typeface="Arial" panose="020B0604020202020204" pitchFamily="34" charset="0"/>
              </a:rPr>
              <a:t>consectetuer</a:t>
            </a:r>
            <a:r>
              <a:rPr lang="cs-CZ" sz="6000" b="1" dirty="0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 </a:t>
            </a:r>
            <a:r>
              <a:rPr lang="cs-CZ" sz="6000" b="1" dirty="0" err="1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adipiscing</a:t>
            </a:r>
            <a:r>
              <a:rPr lang="cs-CZ" sz="6000" b="1" dirty="0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 elit, sed </a:t>
            </a:r>
            <a:r>
              <a:rPr lang="cs-CZ" sz="6000" b="1" dirty="0" err="1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diam</a:t>
            </a:r>
            <a:r>
              <a:rPr lang="cs-CZ" sz="6000" b="1" dirty="0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 </a:t>
            </a:r>
            <a:r>
              <a:rPr lang="cs-CZ" sz="6000" b="1" dirty="0" err="1">
                <a:latin typeface="Avalon CE" pitchFamily="2"/>
                <a:cs typeface="Arial" panose="020B0604020202020204" pitchFamily="34" charset="0"/>
              </a:rPr>
              <a:t>nonummy</a:t>
            </a:r>
            <a:r>
              <a:rPr lang="cs-CZ" sz="6000" b="1" dirty="0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 </a:t>
            </a:r>
            <a:r>
              <a:rPr lang="cs-CZ" sz="6000" b="1" dirty="0" err="1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nibh</a:t>
            </a:r>
            <a:r>
              <a:rPr lang="cs-CZ" sz="6000" b="1" dirty="0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 </a:t>
            </a:r>
            <a:r>
              <a:rPr lang="cs-CZ" sz="6000" b="1" dirty="0" err="1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euismod</a:t>
            </a:r>
            <a:r>
              <a:rPr lang="cs-CZ" sz="6000" b="1" dirty="0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 </a:t>
            </a:r>
            <a:r>
              <a:rPr lang="cs-CZ" sz="6000" b="1" dirty="0" err="1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tincidunt</a:t>
            </a:r>
            <a:r>
              <a:rPr lang="cs-CZ" sz="6000" b="1" dirty="0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3733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BCC8856E-5EAA-C44D-811D-C4ECE0F8C672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/>
          <a:stretch/>
        </p:blipFill>
        <p:spPr>
          <a:xfrm>
            <a:off x="-193184" y="-225382"/>
            <a:ext cx="12485264" cy="8332557"/>
          </a:xfrm>
          <a:prstGeom prst="rect">
            <a:avLst/>
          </a:prstGeom>
        </p:spPr>
      </p:pic>
      <p:sp>
        <p:nvSpPr>
          <p:cNvPr id="5" name="Podnadpis 2">
            <a:extLst>
              <a:ext uri="{FF2B5EF4-FFF2-40B4-BE49-F238E27FC236}">
                <a16:creationId xmlns:a16="http://schemas.microsoft.com/office/drawing/2014/main" id="{24DE1071-8447-F342-BB45-CFF91EFD8ED8}"/>
              </a:ext>
            </a:extLst>
          </p:cNvPr>
          <p:cNvSpPr txBox="1">
            <a:spLocks/>
          </p:cNvSpPr>
          <p:nvPr/>
        </p:nvSpPr>
        <p:spPr>
          <a:xfrm>
            <a:off x="671545" y="345847"/>
            <a:ext cx="5424455" cy="298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1929276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dnadpis 2">
            <a:extLst>
              <a:ext uri="{FF2B5EF4-FFF2-40B4-BE49-F238E27FC236}">
                <a16:creationId xmlns:a16="http://schemas.microsoft.com/office/drawing/2014/main" id="{6E0165EA-7F61-D84B-AA5C-39433AF49C69}"/>
              </a:ext>
            </a:extLst>
          </p:cNvPr>
          <p:cNvSpPr txBox="1">
            <a:spLocks/>
          </p:cNvSpPr>
          <p:nvPr/>
        </p:nvSpPr>
        <p:spPr>
          <a:xfrm>
            <a:off x="149469" y="0"/>
            <a:ext cx="11895994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8000" b="1" dirty="0" err="1">
                <a:solidFill>
                  <a:schemeClr val="accent2"/>
                </a:solidFill>
                <a:latin typeface="Avalon CE" pitchFamily="2"/>
                <a:cs typeface="Arial" panose="020B0604020202020204" pitchFamily="34" charset="0"/>
              </a:rPr>
              <a:t>Koľko</a:t>
            </a:r>
            <a:r>
              <a:rPr lang="cs-CZ" sz="8000" b="1" dirty="0">
                <a:solidFill>
                  <a:schemeClr val="accent2"/>
                </a:solidFill>
                <a:latin typeface="Avalon CE" pitchFamily="2"/>
                <a:cs typeface="Arial" panose="020B0604020202020204" pitchFamily="34" charset="0"/>
              </a:rPr>
              <a:t> </a:t>
            </a:r>
            <a:r>
              <a:rPr lang="cs-CZ" sz="8000" b="1" dirty="0" err="1">
                <a:solidFill>
                  <a:schemeClr val="bg1"/>
                </a:solidFill>
                <a:latin typeface="Avalon CE" pitchFamily="2"/>
                <a:cs typeface="Arial" panose="020B0604020202020204" pitchFamily="34" charset="0"/>
              </a:rPr>
              <a:t>svetiel</a:t>
            </a:r>
            <a:r>
              <a:rPr lang="cs-CZ" sz="8000" b="1" dirty="0">
                <a:solidFill>
                  <a:schemeClr val="accent2"/>
                </a:solidFill>
                <a:latin typeface="Avalon CE" pitchFamily="2"/>
                <a:cs typeface="Arial" panose="020B0604020202020204" pitchFamily="34" charset="0"/>
              </a:rPr>
              <a:t> je </a:t>
            </a:r>
            <a:r>
              <a:rPr lang="cs-CZ" sz="8000" b="1" dirty="0" err="1">
                <a:solidFill>
                  <a:schemeClr val="accent2"/>
                </a:solidFill>
                <a:latin typeface="Avalon CE" pitchFamily="2"/>
                <a:cs typeface="Arial" panose="020B0604020202020204" pitchFamily="34" charset="0"/>
              </a:rPr>
              <a:t>potreba</a:t>
            </a:r>
            <a:r>
              <a:rPr lang="cs-CZ" sz="8000" b="1" dirty="0">
                <a:solidFill>
                  <a:schemeClr val="accent2"/>
                </a:solidFill>
                <a:latin typeface="Avalon CE" pitchFamily="2"/>
                <a:cs typeface="Arial" panose="020B0604020202020204" pitchFamily="34" charset="0"/>
              </a:rPr>
              <a:t> </a:t>
            </a:r>
            <a:r>
              <a:rPr lang="cs-CZ" sz="8000" b="1" dirty="0" err="1">
                <a:solidFill>
                  <a:schemeClr val="accent2"/>
                </a:solidFill>
                <a:latin typeface="Avalon CE" pitchFamily="2"/>
                <a:cs typeface="Arial" panose="020B0604020202020204" pitchFamily="34" charset="0"/>
              </a:rPr>
              <a:t>pre</a:t>
            </a:r>
            <a:r>
              <a:rPr lang="cs-CZ" sz="8000" b="1" dirty="0">
                <a:solidFill>
                  <a:schemeClr val="accent2"/>
                </a:solidFill>
                <a:latin typeface="Avalon CE" pitchFamily="2"/>
                <a:cs typeface="Arial" panose="020B0604020202020204" pitchFamily="34" charset="0"/>
              </a:rPr>
              <a:t> dokonalé </a:t>
            </a:r>
            <a:r>
              <a:rPr lang="cs-CZ" sz="8000" b="1" dirty="0" err="1">
                <a:solidFill>
                  <a:schemeClr val="bg1"/>
                </a:solidFill>
                <a:latin typeface="Avalon CE" pitchFamily="2"/>
                <a:cs typeface="Arial" panose="020B0604020202020204" pitchFamily="34" charset="0"/>
              </a:rPr>
              <a:t>osvetlenie</a:t>
            </a:r>
            <a:r>
              <a:rPr lang="cs-CZ" sz="8000" b="1" dirty="0">
                <a:solidFill>
                  <a:schemeClr val="accent2"/>
                </a:solidFill>
                <a:latin typeface="Avalon CE" pitchFamily="2"/>
                <a:cs typeface="Arial" panose="020B0604020202020204" pitchFamily="34" charset="0"/>
              </a:rPr>
              <a:t> </a:t>
            </a:r>
            <a:r>
              <a:rPr lang="cs-CZ" sz="8000" b="1" dirty="0" err="1">
                <a:solidFill>
                  <a:schemeClr val="accent2"/>
                </a:solidFill>
                <a:latin typeface="Avalon CE" pitchFamily="2"/>
                <a:cs typeface="Arial" panose="020B0604020202020204" pitchFamily="34" charset="0"/>
              </a:rPr>
              <a:t>miestnosti</a:t>
            </a:r>
            <a:r>
              <a:rPr lang="cs-CZ" sz="8000" b="1" dirty="0">
                <a:solidFill>
                  <a:schemeClr val="accent2"/>
                </a:solidFill>
                <a:latin typeface="Avalon CE" pitchFamily="2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15067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dpis 2">
            <a:extLst>
              <a:ext uri="{FF2B5EF4-FFF2-40B4-BE49-F238E27FC236}">
                <a16:creationId xmlns:a16="http://schemas.microsoft.com/office/drawing/2014/main" id="{D28B39B8-CF1B-024A-8C67-4627D8F76349}"/>
              </a:ext>
            </a:extLst>
          </p:cNvPr>
          <p:cNvSpPr txBox="1">
            <a:spLocks/>
          </p:cNvSpPr>
          <p:nvPr/>
        </p:nvSpPr>
        <p:spPr>
          <a:xfrm>
            <a:off x="671545" y="345847"/>
            <a:ext cx="5424455" cy="298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1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OBSLUHA A PREVÁDZKA KOTOLNE</a:t>
            </a:r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82A18E5C-500D-A646-B289-B21EC8FA2382}"/>
              </a:ext>
            </a:extLst>
          </p:cNvPr>
          <p:cNvSpPr txBox="1">
            <a:spLocks/>
          </p:cNvSpPr>
          <p:nvPr/>
        </p:nvSpPr>
        <p:spPr>
          <a:xfrm>
            <a:off x="671545" y="1565048"/>
            <a:ext cx="4228701" cy="3522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Kompletná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dodávka, montáž, plánovaný servis a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revízie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plynovej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kotolne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slúžiacej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ako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zdroj tepla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výrobný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závod COOPBOX </a:t>
            </a: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Eastern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s.r.o.</a:t>
            </a:r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6E0165EA-7F61-D84B-AA5C-39433AF49C69}"/>
              </a:ext>
            </a:extLst>
          </p:cNvPr>
          <p:cNvSpPr txBox="1">
            <a:spLocks/>
          </p:cNvSpPr>
          <p:nvPr/>
        </p:nvSpPr>
        <p:spPr>
          <a:xfrm>
            <a:off x="5970376" y="1565048"/>
            <a:ext cx="5612024" cy="3522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3600" b="1" dirty="0" err="1">
                <a:latin typeface="Avalon CE" pitchFamily="2"/>
                <a:cs typeface="Arial" panose="020B0604020202020204" pitchFamily="34" charset="0"/>
              </a:rPr>
              <a:t>Kto</a:t>
            </a:r>
            <a:r>
              <a:rPr lang="cs-CZ" sz="3600" b="1" dirty="0">
                <a:latin typeface="Avalon CE" pitchFamily="2"/>
                <a:cs typeface="Arial" panose="020B0604020202020204" pitchFamily="34" charset="0"/>
              </a:rPr>
              <a:t> </a:t>
            </a:r>
            <a:r>
              <a:rPr lang="cs-CZ" sz="3600" b="1" dirty="0" err="1">
                <a:latin typeface="Avalon CE" pitchFamily="2"/>
              </a:rPr>
              <a:t>môže</a:t>
            </a:r>
            <a:r>
              <a:rPr lang="cs-CZ" sz="3600" b="1" dirty="0">
                <a:latin typeface="Avalon CE" pitchFamily="2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3600" b="1" dirty="0" err="1">
                <a:solidFill>
                  <a:srgbClr val="20A648"/>
                </a:solidFill>
                <a:latin typeface="Avalon CE" pitchFamily="2"/>
              </a:rPr>
              <a:t>obsluhovať</a:t>
            </a:r>
            <a:r>
              <a:rPr lang="cs-CZ" sz="3600" b="1" dirty="0">
                <a:solidFill>
                  <a:srgbClr val="20A648"/>
                </a:solidFill>
                <a:latin typeface="Avalon CE" pitchFamily="2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3600" b="1" dirty="0" err="1">
                <a:solidFill>
                  <a:srgbClr val="20A648"/>
                </a:solidFill>
                <a:latin typeface="Avalon CE" pitchFamily="2"/>
              </a:rPr>
              <a:t>kotolňu</a:t>
            </a:r>
            <a:r>
              <a:rPr lang="cs-CZ" sz="3600" b="1" dirty="0">
                <a:solidFill>
                  <a:schemeClr val="accent1"/>
                </a:solidFill>
                <a:latin typeface="Avalon CE" pitchFamily="2"/>
              </a:rPr>
              <a:t>?</a:t>
            </a:r>
            <a:endParaRPr lang="cs-CZ" sz="3600" b="1" dirty="0">
              <a:solidFill>
                <a:schemeClr val="accent1"/>
              </a:solidFill>
              <a:latin typeface="Avalon CE" pitchFamily="2"/>
              <a:cs typeface="Arial" panose="020B0604020202020204" pitchFamily="34" charset="0"/>
            </a:endParaRPr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EDBECDD9-8165-F64D-8ACC-353EAC6BA006}"/>
              </a:ext>
            </a:extLst>
          </p:cNvPr>
          <p:cNvSpPr txBox="1">
            <a:spLocks/>
          </p:cNvSpPr>
          <p:nvPr/>
        </p:nvSpPr>
        <p:spPr>
          <a:xfrm>
            <a:off x="5970376" y="3693732"/>
            <a:ext cx="5612024" cy="21466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200" dirty="0" err="1">
                <a:solidFill>
                  <a:schemeClr val="accent5"/>
                </a:solidFill>
              </a:rPr>
              <a:t>Ktorýkoľvek</a:t>
            </a:r>
            <a:r>
              <a:rPr lang="cs-CZ" sz="1200" dirty="0">
                <a:solidFill>
                  <a:schemeClr val="accent5"/>
                </a:solidFill>
              </a:rPr>
              <a:t> pracovník s platným </a:t>
            </a:r>
            <a:r>
              <a:rPr lang="cs-CZ" sz="1200" dirty="0" err="1">
                <a:solidFill>
                  <a:schemeClr val="accent5"/>
                </a:solidFill>
              </a:rPr>
              <a:t>preukazom</a:t>
            </a:r>
            <a:r>
              <a:rPr lang="cs-CZ" sz="1200" dirty="0">
                <a:solidFill>
                  <a:schemeClr val="accent5"/>
                </a:solidFill>
              </a:rPr>
              <a:t> </a:t>
            </a:r>
            <a:r>
              <a:rPr lang="cs-CZ" sz="1200" dirty="0" err="1">
                <a:solidFill>
                  <a:schemeClr val="accent5"/>
                </a:solidFill>
              </a:rPr>
              <a:t>kuriča</a:t>
            </a:r>
            <a:r>
              <a:rPr lang="cs-CZ" sz="1200" dirty="0">
                <a:solidFill>
                  <a:schemeClr val="accent5"/>
                </a:solidFill>
              </a:rPr>
              <a:t> 5.triedy – </a:t>
            </a:r>
            <a:r>
              <a:rPr lang="cs-CZ" sz="1200" dirty="0" err="1">
                <a:solidFill>
                  <a:schemeClr val="accent5"/>
                </a:solidFill>
              </a:rPr>
              <a:t>vydaniu</a:t>
            </a:r>
            <a:r>
              <a:rPr lang="cs-CZ" sz="1200" dirty="0">
                <a:solidFill>
                  <a:schemeClr val="accent5"/>
                </a:solidFill>
              </a:rPr>
              <a:t> </a:t>
            </a:r>
            <a:r>
              <a:rPr lang="cs-CZ" sz="1200" dirty="0" err="1">
                <a:solidFill>
                  <a:schemeClr val="accent5"/>
                </a:solidFill>
              </a:rPr>
              <a:t>preukazu</a:t>
            </a:r>
            <a:r>
              <a:rPr lang="cs-CZ" sz="1200" dirty="0">
                <a:solidFill>
                  <a:schemeClr val="accent5"/>
                </a:solidFill>
              </a:rPr>
              <a:t> je </a:t>
            </a:r>
            <a:r>
              <a:rPr lang="cs-CZ" sz="1200" dirty="0" err="1">
                <a:solidFill>
                  <a:schemeClr val="accent5"/>
                </a:solidFill>
              </a:rPr>
              <a:t>podmienené</a:t>
            </a:r>
            <a:r>
              <a:rPr lang="cs-CZ" sz="1200" dirty="0">
                <a:solidFill>
                  <a:schemeClr val="accent5"/>
                </a:solidFill>
              </a:rPr>
              <a:t> </a:t>
            </a:r>
            <a:r>
              <a:rPr lang="cs-CZ" sz="1200" dirty="0" err="1">
                <a:solidFill>
                  <a:schemeClr val="accent5"/>
                </a:solidFill>
              </a:rPr>
              <a:t>absolvovaním</a:t>
            </a:r>
            <a:r>
              <a:rPr lang="cs-CZ" sz="1200" dirty="0">
                <a:solidFill>
                  <a:schemeClr val="accent5"/>
                </a:solidFill>
              </a:rPr>
              <a:t> kurzu </a:t>
            </a:r>
            <a:r>
              <a:rPr lang="cs-CZ" sz="1200" dirty="0" err="1">
                <a:solidFill>
                  <a:schemeClr val="accent5"/>
                </a:solidFill>
              </a:rPr>
              <a:t>odbornej</a:t>
            </a:r>
            <a:r>
              <a:rPr lang="cs-CZ" sz="1200" dirty="0">
                <a:solidFill>
                  <a:schemeClr val="accent5"/>
                </a:solidFill>
              </a:rPr>
              <a:t> </a:t>
            </a:r>
            <a:r>
              <a:rPr lang="cs-CZ" sz="1200" dirty="0" err="1">
                <a:solidFill>
                  <a:schemeClr val="accent5"/>
                </a:solidFill>
              </a:rPr>
              <a:t>prípravy</a:t>
            </a:r>
            <a:r>
              <a:rPr lang="cs-CZ" sz="1200" dirty="0">
                <a:solidFill>
                  <a:schemeClr val="accent5"/>
                </a:solidFill>
              </a:rPr>
              <a:t> v </a:t>
            </a:r>
            <a:r>
              <a:rPr lang="cs-CZ" sz="1200" dirty="0" err="1">
                <a:solidFill>
                  <a:schemeClr val="accent5"/>
                </a:solidFill>
              </a:rPr>
              <a:t>hodnote</a:t>
            </a:r>
            <a:r>
              <a:rPr lang="cs-CZ" sz="1200" dirty="0">
                <a:solidFill>
                  <a:schemeClr val="accent5"/>
                </a:solidFill>
              </a:rPr>
              <a:t> </a:t>
            </a:r>
            <a:r>
              <a:rPr lang="cs-CZ" sz="1200" dirty="0" err="1">
                <a:solidFill>
                  <a:schemeClr val="accent5"/>
                </a:solidFill>
              </a:rPr>
              <a:t>približne</a:t>
            </a:r>
            <a:r>
              <a:rPr lang="cs-CZ" sz="1200" dirty="0">
                <a:solidFill>
                  <a:schemeClr val="accent5"/>
                </a:solidFill>
              </a:rPr>
              <a:t> 200 € a následné </a:t>
            </a:r>
            <a:r>
              <a:rPr lang="cs-CZ" sz="1200" dirty="0" err="1">
                <a:solidFill>
                  <a:schemeClr val="accent5"/>
                </a:solidFill>
              </a:rPr>
              <a:t>úspešné</a:t>
            </a:r>
            <a:r>
              <a:rPr lang="cs-CZ" sz="1200" dirty="0">
                <a:solidFill>
                  <a:schemeClr val="accent5"/>
                </a:solidFill>
              </a:rPr>
              <a:t> </a:t>
            </a:r>
            <a:r>
              <a:rPr lang="cs-CZ" sz="1200" dirty="0" err="1">
                <a:solidFill>
                  <a:schemeClr val="accent5"/>
                </a:solidFill>
              </a:rPr>
              <a:t>zloženie</a:t>
            </a:r>
            <a:r>
              <a:rPr lang="cs-CZ" sz="1200" dirty="0">
                <a:solidFill>
                  <a:schemeClr val="accent5"/>
                </a:solidFill>
              </a:rPr>
              <a:t> </a:t>
            </a:r>
            <a:r>
              <a:rPr lang="cs-CZ" sz="1200" dirty="0" err="1">
                <a:solidFill>
                  <a:schemeClr val="accent5"/>
                </a:solidFill>
              </a:rPr>
              <a:t>kuričských</a:t>
            </a:r>
            <a:r>
              <a:rPr lang="cs-CZ" sz="1200" dirty="0">
                <a:solidFill>
                  <a:schemeClr val="accent5"/>
                </a:solidFill>
              </a:rPr>
              <a:t> </a:t>
            </a:r>
            <a:r>
              <a:rPr lang="cs-CZ" sz="1200" dirty="0" err="1">
                <a:solidFill>
                  <a:schemeClr val="accent5"/>
                </a:solidFill>
              </a:rPr>
              <a:t>skúšok</a:t>
            </a:r>
            <a:r>
              <a:rPr lang="cs-CZ" sz="1200" dirty="0">
                <a:solidFill>
                  <a:schemeClr val="accent5"/>
                </a:solidFill>
              </a:rPr>
              <a:t> u </a:t>
            </a:r>
            <a:r>
              <a:rPr lang="cs-CZ" sz="1200" dirty="0" err="1">
                <a:solidFill>
                  <a:schemeClr val="accent5"/>
                </a:solidFill>
              </a:rPr>
              <a:t>oprávnenej</a:t>
            </a:r>
            <a:r>
              <a:rPr lang="cs-CZ" sz="1200" dirty="0">
                <a:solidFill>
                  <a:schemeClr val="accent5"/>
                </a:solidFill>
              </a:rPr>
              <a:t> </a:t>
            </a:r>
            <a:r>
              <a:rPr lang="cs-CZ" sz="1200" dirty="0" err="1">
                <a:solidFill>
                  <a:schemeClr val="accent5"/>
                </a:solidFill>
              </a:rPr>
              <a:t>právnickej</a:t>
            </a:r>
            <a:r>
              <a:rPr lang="cs-CZ" sz="1200" dirty="0">
                <a:solidFill>
                  <a:schemeClr val="accent5"/>
                </a:solidFill>
              </a:rPr>
              <a:t> osoby. </a:t>
            </a:r>
            <a:r>
              <a:rPr lang="cs-CZ" sz="1200" dirty="0" err="1">
                <a:solidFill>
                  <a:schemeClr val="accent5"/>
                </a:solidFill>
              </a:rPr>
              <a:t>Platnosť</a:t>
            </a:r>
            <a:r>
              <a:rPr lang="cs-CZ" sz="1200" dirty="0">
                <a:solidFill>
                  <a:schemeClr val="accent5"/>
                </a:solidFill>
              </a:rPr>
              <a:t> </a:t>
            </a:r>
            <a:r>
              <a:rPr lang="cs-CZ" sz="1200" dirty="0" err="1">
                <a:solidFill>
                  <a:schemeClr val="accent5"/>
                </a:solidFill>
              </a:rPr>
              <a:t>preukazu</a:t>
            </a:r>
            <a:r>
              <a:rPr lang="cs-CZ" sz="1200" dirty="0">
                <a:solidFill>
                  <a:schemeClr val="accent5"/>
                </a:solidFill>
              </a:rPr>
              <a:t> je 5 </a:t>
            </a:r>
            <a:r>
              <a:rPr lang="cs-CZ" sz="1200" dirty="0" err="1">
                <a:solidFill>
                  <a:schemeClr val="accent5"/>
                </a:solidFill>
              </a:rPr>
              <a:t>rokov</a:t>
            </a:r>
            <a:r>
              <a:rPr lang="cs-CZ" sz="1200" dirty="0">
                <a:solidFill>
                  <a:schemeClr val="accent5"/>
                </a:solidFill>
              </a:rPr>
              <a:t>, po </a:t>
            </a:r>
            <a:r>
              <a:rPr lang="cs-CZ" sz="1200" dirty="0" err="1">
                <a:solidFill>
                  <a:schemeClr val="accent5"/>
                </a:solidFill>
              </a:rPr>
              <a:t>tejto</a:t>
            </a:r>
            <a:r>
              <a:rPr lang="cs-CZ" sz="1200" dirty="0">
                <a:solidFill>
                  <a:schemeClr val="accent5"/>
                </a:solidFill>
              </a:rPr>
              <a:t> </a:t>
            </a:r>
            <a:r>
              <a:rPr lang="cs-CZ" sz="1200" dirty="0" err="1">
                <a:solidFill>
                  <a:schemeClr val="accent5"/>
                </a:solidFill>
              </a:rPr>
              <a:t>dobe</a:t>
            </a:r>
            <a:r>
              <a:rPr lang="cs-CZ" sz="1200" dirty="0">
                <a:solidFill>
                  <a:schemeClr val="accent5"/>
                </a:solidFill>
              </a:rPr>
              <a:t> je </a:t>
            </a:r>
            <a:r>
              <a:rPr lang="cs-CZ" sz="1200" dirty="0" err="1">
                <a:solidFill>
                  <a:schemeClr val="accent5"/>
                </a:solidFill>
              </a:rPr>
              <a:t>potrebné</a:t>
            </a:r>
            <a:r>
              <a:rPr lang="cs-CZ" sz="1200" dirty="0">
                <a:solidFill>
                  <a:schemeClr val="accent5"/>
                </a:solidFill>
              </a:rPr>
              <a:t> </a:t>
            </a:r>
            <a:r>
              <a:rPr lang="cs-CZ" sz="1200" dirty="0" err="1">
                <a:solidFill>
                  <a:schemeClr val="accent5"/>
                </a:solidFill>
              </a:rPr>
              <a:t>absolvovať</a:t>
            </a:r>
            <a:r>
              <a:rPr lang="cs-CZ" sz="1200" dirty="0">
                <a:solidFill>
                  <a:schemeClr val="accent5"/>
                </a:solidFill>
              </a:rPr>
              <a:t> </a:t>
            </a:r>
            <a:r>
              <a:rPr lang="cs-CZ" sz="1200" dirty="0" err="1">
                <a:solidFill>
                  <a:schemeClr val="accent5"/>
                </a:solidFill>
              </a:rPr>
              <a:t>aktualizačný</a:t>
            </a:r>
            <a:r>
              <a:rPr lang="cs-CZ" sz="1200" dirty="0">
                <a:solidFill>
                  <a:schemeClr val="accent5"/>
                </a:solidFill>
              </a:rPr>
              <a:t> kurz v </a:t>
            </a:r>
            <a:r>
              <a:rPr lang="cs-CZ" sz="1200" dirty="0" err="1">
                <a:solidFill>
                  <a:schemeClr val="accent5"/>
                </a:solidFill>
              </a:rPr>
              <a:t>hodnote</a:t>
            </a:r>
            <a:r>
              <a:rPr lang="cs-CZ" sz="1200" dirty="0">
                <a:solidFill>
                  <a:schemeClr val="accent5"/>
                </a:solidFill>
              </a:rPr>
              <a:t> </a:t>
            </a:r>
            <a:r>
              <a:rPr lang="cs-CZ" sz="1200" dirty="0" err="1">
                <a:solidFill>
                  <a:schemeClr val="accent5"/>
                </a:solidFill>
              </a:rPr>
              <a:t>približne</a:t>
            </a:r>
            <a:r>
              <a:rPr lang="cs-CZ" sz="1200" dirty="0">
                <a:solidFill>
                  <a:schemeClr val="accent5"/>
                </a:solidFill>
              </a:rPr>
              <a:t> 70 €. </a:t>
            </a:r>
            <a:r>
              <a:rPr lang="cs-CZ" sz="1200" dirty="0" err="1">
                <a:solidFill>
                  <a:schemeClr val="accent5"/>
                </a:solidFill>
              </a:rPr>
              <a:t>Obidva</a:t>
            </a:r>
            <a:r>
              <a:rPr lang="cs-CZ" sz="1200" dirty="0">
                <a:solidFill>
                  <a:schemeClr val="accent5"/>
                </a:solidFill>
              </a:rPr>
              <a:t> kurzy </a:t>
            </a:r>
            <a:r>
              <a:rPr lang="cs-CZ" sz="1200" dirty="0" err="1">
                <a:solidFill>
                  <a:schemeClr val="accent5"/>
                </a:solidFill>
              </a:rPr>
              <a:t>pre</a:t>
            </a:r>
            <a:r>
              <a:rPr lang="cs-CZ" sz="1200" dirty="0">
                <a:solidFill>
                  <a:schemeClr val="accent5"/>
                </a:solidFill>
              </a:rPr>
              <a:t> vás </a:t>
            </a:r>
            <a:r>
              <a:rPr lang="cs-CZ" sz="1200" dirty="0" err="1">
                <a:solidFill>
                  <a:schemeClr val="accent5"/>
                </a:solidFill>
              </a:rPr>
              <a:t>vieme</a:t>
            </a:r>
            <a:r>
              <a:rPr lang="cs-CZ" sz="1200" dirty="0">
                <a:solidFill>
                  <a:schemeClr val="accent5"/>
                </a:solidFill>
              </a:rPr>
              <a:t> </a:t>
            </a:r>
            <a:r>
              <a:rPr lang="cs-CZ" sz="1200" dirty="0" err="1">
                <a:solidFill>
                  <a:schemeClr val="accent5"/>
                </a:solidFill>
              </a:rPr>
              <a:t>zabezpečiť</a:t>
            </a:r>
            <a:r>
              <a:rPr lang="cs-CZ" sz="1200" dirty="0">
                <a:solidFill>
                  <a:schemeClr val="accent5"/>
                </a:solidFill>
              </a:rPr>
              <a:t>.</a:t>
            </a:r>
            <a:endParaRPr lang="cs-CZ" sz="1200" dirty="0">
              <a:solidFill>
                <a:schemeClr val="accent5"/>
              </a:solidFill>
              <a:latin typeface="Avalon CE" pitchFamily="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3202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08B5BBF-DD42-7745-A6C6-D0A4D97F2D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45430" y="379404"/>
            <a:ext cx="1708068" cy="495238"/>
          </a:xfrm>
          <a:prstGeom prst="rect">
            <a:avLst/>
          </a:prstGeom>
        </p:spPr>
      </p:pic>
      <p:sp>
        <p:nvSpPr>
          <p:cNvPr id="6" name="Podnadpis 2">
            <a:extLst>
              <a:ext uri="{FF2B5EF4-FFF2-40B4-BE49-F238E27FC236}">
                <a16:creationId xmlns:a16="http://schemas.microsoft.com/office/drawing/2014/main" id="{6E0165EA-7F61-D84B-AA5C-39433AF49C69}"/>
              </a:ext>
            </a:extLst>
          </p:cNvPr>
          <p:cNvSpPr txBox="1">
            <a:spLocks/>
          </p:cNvSpPr>
          <p:nvPr/>
        </p:nvSpPr>
        <p:spPr>
          <a:xfrm>
            <a:off x="-519682" y="2743200"/>
            <a:ext cx="13231364" cy="31282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2500" b="1" dirty="0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len zapni</a:t>
            </a:r>
          </a:p>
        </p:txBody>
      </p:sp>
    </p:spTree>
    <p:extLst>
      <p:ext uri="{BB962C8B-B14F-4D97-AF65-F5344CB8AC3E}">
        <p14:creationId xmlns:p14="http://schemas.microsoft.com/office/powerpoint/2010/main" val="595153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dpis 2">
            <a:extLst>
              <a:ext uri="{FF2B5EF4-FFF2-40B4-BE49-F238E27FC236}">
                <a16:creationId xmlns:a16="http://schemas.microsoft.com/office/drawing/2014/main" id="{D28B39B8-CF1B-024A-8C67-4627D8F76349}"/>
              </a:ext>
            </a:extLst>
          </p:cNvPr>
          <p:cNvSpPr txBox="1">
            <a:spLocks/>
          </p:cNvSpPr>
          <p:nvPr/>
        </p:nvSpPr>
        <p:spPr>
          <a:xfrm>
            <a:off x="671545" y="345847"/>
            <a:ext cx="5424455" cy="298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1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KTO SME</a:t>
            </a:r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82A18E5C-500D-A646-B289-B21EC8FA2382}"/>
              </a:ext>
            </a:extLst>
          </p:cNvPr>
          <p:cNvSpPr txBox="1">
            <a:spLocks/>
          </p:cNvSpPr>
          <p:nvPr/>
        </p:nvSpPr>
        <p:spPr>
          <a:xfrm>
            <a:off x="6005545" y="1570927"/>
            <a:ext cx="5412732" cy="3522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cs-CZ" sz="1200" dirty="0" err="1">
                <a:solidFill>
                  <a:schemeClr val="accent5"/>
                </a:solidFill>
              </a:rPr>
              <a:t>Stabilný</a:t>
            </a:r>
            <a:r>
              <a:rPr lang="cs-CZ" sz="1200" dirty="0">
                <a:solidFill>
                  <a:schemeClr val="accent5"/>
                </a:solidFill>
              </a:rPr>
              <a:t> a silný partner s 10 ročnou </a:t>
            </a:r>
            <a:r>
              <a:rPr lang="cs-CZ" sz="1200" dirty="0" err="1">
                <a:solidFill>
                  <a:schemeClr val="accent5"/>
                </a:solidFill>
              </a:rPr>
              <a:t>skúsenosťou</a:t>
            </a:r>
            <a:r>
              <a:rPr lang="cs-CZ" sz="1200" dirty="0">
                <a:solidFill>
                  <a:schemeClr val="accent5"/>
                </a:solidFill>
              </a:rPr>
              <a:t> a mnohými </a:t>
            </a:r>
            <a:r>
              <a:rPr lang="cs-CZ" sz="1200" dirty="0" err="1">
                <a:solidFill>
                  <a:schemeClr val="accent5"/>
                </a:solidFill>
              </a:rPr>
              <a:t>spokojnými</a:t>
            </a:r>
            <a:r>
              <a:rPr lang="cs-CZ" sz="1200" dirty="0">
                <a:solidFill>
                  <a:schemeClr val="accent5"/>
                </a:solidFill>
              </a:rPr>
              <a:t> </a:t>
            </a:r>
            <a:r>
              <a:rPr lang="cs-CZ" sz="1200" dirty="0" err="1">
                <a:solidFill>
                  <a:schemeClr val="accent5"/>
                </a:solidFill>
              </a:rPr>
              <a:t>klientami</a:t>
            </a:r>
            <a:r>
              <a:rPr lang="cs-CZ" sz="1200" dirty="0">
                <a:solidFill>
                  <a:schemeClr val="accent5"/>
                </a:solidFill>
              </a:rPr>
              <a:t>, </a:t>
            </a:r>
            <a:r>
              <a:rPr lang="cs-CZ" sz="1200" dirty="0" err="1">
                <a:solidFill>
                  <a:schemeClr val="accent5"/>
                </a:solidFill>
              </a:rPr>
              <a:t>ktorým</a:t>
            </a:r>
            <a:r>
              <a:rPr lang="cs-CZ" sz="1200" dirty="0">
                <a:solidFill>
                  <a:schemeClr val="accent5"/>
                </a:solidFill>
              </a:rPr>
              <a:t> </a:t>
            </a:r>
            <a:r>
              <a:rPr lang="cs-CZ" sz="1200" dirty="0" err="1">
                <a:solidFill>
                  <a:schemeClr val="accent5"/>
                </a:solidFill>
              </a:rPr>
              <a:t>sme</a:t>
            </a:r>
            <a:r>
              <a:rPr lang="cs-CZ" sz="1200" dirty="0">
                <a:solidFill>
                  <a:schemeClr val="accent5"/>
                </a:solidFill>
              </a:rPr>
              <a:t> pomohli </a:t>
            </a:r>
            <a:r>
              <a:rPr lang="cs-CZ" sz="1200" dirty="0" err="1">
                <a:solidFill>
                  <a:schemeClr val="accent5"/>
                </a:solidFill>
              </a:rPr>
              <a:t>dosiahnuť</a:t>
            </a:r>
            <a:r>
              <a:rPr lang="cs-CZ" sz="1200" dirty="0">
                <a:solidFill>
                  <a:schemeClr val="accent5"/>
                </a:solidFill>
              </a:rPr>
              <a:t> </a:t>
            </a:r>
            <a:r>
              <a:rPr lang="cs-CZ" sz="1200" dirty="0" err="1">
                <a:solidFill>
                  <a:schemeClr val="accent5"/>
                </a:solidFill>
              </a:rPr>
              <a:t>najvyššiu</a:t>
            </a:r>
            <a:r>
              <a:rPr lang="cs-CZ" sz="1200" dirty="0">
                <a:solidFill>
                  <a:schemeClr val="accent5"/>
                </a:solidFill>
              </a:rPr>
              <a:t> úroveň </a:t>
            </a:r>
            <a:r>
              <a:rPr lang="cs-CZ" sz="1200" dirty="0" err="1">
                <a:solidFill>
                  <a:schemeClr val="accent5"/>
                </a:solidFill>
              </a:rPr>
              <a:t>energetickej</a:t>
            </a:r>
            <a:r>
              <a:rPr lang="cs-CZ" sz="1200" dirty="0">
                <a:solidFill>
                  <a:schemeClr val="accent5"/>
                </a:solidFill>
              </a:rPr>
              <a:t> </a:t>
            </a:r>
            <a:r>
              <a:rPr lang="cs-CZ" sz="1200" dirty="0" err="1">
                <a:solidFill>
                  <a:schemeClr val="accent5"/>
                </a:solidFill>
              </a:rPr>
              <a:t>efektívnosti</a:t>
            </a:r>
            <a:r>
              <a:rPr lang="cs-CZ" sz="1200" dirty="0">
                <a:solidFill>
                  <a:schemeClr val="accent5"/>
                </a:solidFill>
              </a:rPr>
              <a:t> a tak </a:t>
            </a:r>
            <a:r>
              <a:rPr lang="cs-CZ" sz="1200" dirty="0" err="1">
                <a:solidFill>
                  <a:schemeClr val="accent5"/>
                </a:solidFill>
              </a:rPr>
              <a:t>šetriť</a:t>
            </a:r>
            <a:r>
              <a:rPr lang="cs-CZ" sz="1200" dirty="0">
                <a:solidFill>
                  <a:schemeClr val="accent5"/>
                </a:solidFill>
              </a:rPr>
              <a:t> </a:t>
            </a:r>
            <a:r>
              <a:rPr lang="cs-CZ" sz="1200" dirty="0" err="1">
                <a:solidFill>
                  <a:schemeClr val="accent5"/>
                </a:solidFill>
              </a:rPr>
              <a:t>státisíce</a:t>
            </a:r>
            <a:r>
              <a:rPr lang="cs-CZ" sz="1200" dirty="0">
                <a:solidFill>
                  <a:schemeClr val="accent5"/>
                </a:solidFill>
              </a:rPr>
              <a:t> eur na </a:t>
            </a:r>
            <a:r>
              <a:rPr lang="cs-CZ" sz="1200" dirty="0" err="1">
                <a:solidFill>
                  <a:schemeClr val="accent5"/>
                </a:solidFill>
              </a:rPr>
              <a:t>energiách</a:t>
            </a:r>
            <a:r>
              <a:rPr lang="cs-CZ" sz="1200" dirty="0">
                <a:solidFill>
                  <a:schemeClr val="accent5"/>
                </a:solidFill>
              </a:rPr>
              <a:t>.</a:t>
            </a:r>
            <a:br>
              <a:rPr lang="cs-CZ" sz="1200" dirty="0">
                <a:solidFill>
                  <a:schemeClr val="accent5"/>
                </a:solidFill>
              </a:rPr>
            </a:br>
            <a:r>
              <a:rPr lang="cs-CZ" sz="1200" dirty="0"/>
              <a:t/>
            </a:r>
            <a:br>
              <a:rPr lang="cs-CZ" sz="1200" dirty="0"/>
            </a:br>
            <a:endParaRPr lang="cs-CZ" sz="1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6E0165EA-7F61-D84B-AA5C-39433AF49C69}"/>
              </a:ext>
            </a:extLst>
          </p:cNvPr>
          <p:cNvSpPr txBox="1">
            <a:spLocks/>
          </p:cNvSpPr>
          <p:nvPr/>
        </p:nvSpPr>
        <p:spPr>
          <a:xfrm>
            <a:off x="671545" y="1565048"/>
            <a:ext cx="4899161" cy="3522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3600" b="1" dirty="0">
                <a:latin typeface="Avalon CE" pitchFamily="2"/>
                <a:cs typeface="Arial" panose="020B0604020202020204" pitchFamily="34" charset="0"/>
              </a:rPr>
              <a:t>Slovenské </a:t>
            </a:r>
            <a:r>
              <a:rPr lang="cs-CZ" sz="3600" b="1" dirty="0" err="1">
                <a:latin typeface="Avalon CE" pitchFamily="2"/>
                <a:cs typeface="Arial" panose="020B0604020202020204" pitchFamily="34" charset="0"/>
              </a:rPr>
              <a:t>elektrárne</a:t>
            </a:r>
            <a:r>
              <a:rPr lang="cs-CZ" sz="3600" b="1" dirty="0">
                <a:latin typeface="Avalon CE" pitchFamily="2"/>
                <a:cs typeface="Arial" panose="020B0604020202020204" pitchFamily="34" charset="0"/>
              </a:rPr>
              <a:t> </a:t>
            </a:r>
            <a:r>
              <a:rPr lang="cs-CZ" sz="3600" b="1" dirty="0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– energetické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3600" b="1" dirty="0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služby, </a:t>
            </a:r>
            <a:r>
              <a:rPr lang="cs-CZ" sz="3600" b="1" dirty="0">
                <a:latin typeface="Avalon CE" pitchFamily="2"/>
                <a:cs typeface="Arial" panose="020B0604020202020204" pitchFamily="34" charset="0"/>
              </a:rPr>
              <a:t>s.r.o. </a:t>
            </a:r>
          </a:p>
        </p:txBody>
      </p:sp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69CB20B6-43E2-DA47-ADE1-44CD3FCDBD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5234248"/>
              </p:ext>
            </p:extLst>
          </p:nvPr>
        </p:nvGraphicFramePr>
        <p:xfrm>
          <a:off x="6001159" y="3164200"/>
          <a:ext cx="4985572" cy="2391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95823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dnadpis 2">
            <a:extLst>
              <a:ext uri="{FF2B5EF4-FFF2-40B4-BE49-F238E27FC236}">
                <a16:creationId xmlns:a16="http://schemas.microsoft.com/office/drawing/2014/main" id="{CAFC046D-F8A4-3D4E-9852-52045341DFBB}"/>
              </a:ext>
            </a:extLst>
          </p:cNvPr>
          <p:cNvSpPr txBox="1">
            <a:spLocks/>
          </p:cNvSpPr>
          <p:nvPr/>
        </p:nvSpPr>
        <p:spPr>
          <a:xfrm>
            <a:off x="671545" y="345847"/>
            <a:ext cx="5424455" cy="298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1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ČOMU SA VENUJEME</a:t>
            </a:r>
          </a:p>
        </p:txBody>
      </p:sp>
      <p:sp>
        <p:nvSpPr>
          <p:cNvPr id="8" name="Podnadpis 2">
            <a:extLst>
              <a:ext uri="{FF2B5EF4-FFF2-40B4-BE49-F238E27FC236}">
                <a16:creationId xmlns:a16="http://schemas.microsoft.com/office/drawing/2014/main" id="{5B2D151D-0052-CD44-9B45-A73A89C26FC4}"/>
              </a:ext>
            </a:extLst>
          </p:cNvPr>
          <p:cNvSpPr txBox="1">
            <a:spLocks/>
          </p:cNvSpPr>
          <p:nvPr/>
        </p:nvSpPr>
        <p:spPr>
          <a:xfrm>
            <a:off x="671546" y="1223468"/>
            <a:ext cx="2411624" cy="10960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6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id="{666CD1F1-5793-F840-9F5D-3C6B1E764205}"/>
              </a:ext>
            </a:extLst>
          </p:cNvPr>
          <p:cNvSpPr txBox="1">
            <a:spLocks/>
          </p:cNvSpPr>
          <p:nvPr/>
        </p:nvSpPr>
        <p:spPr>
          <a:xfrm>
            <a:off x="671545" y="2319559"/>
            <a:ext cx="2411624" cy="1286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800" b="1" dirty="0" err="1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Predaj</a:t>
            </a:r>
            <a:r>
              <a:rPr lang="cs-CZ" sz="1800" b="1" dirty="0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 </a:t>
            </a:r>
            <a:r>
              <a:rPr lang="cs-CZ" sz="1800" b="1" dirty="0" err="1">
                <a:latin typeface="Avalon CE" pitchFamily="2"/>
                <a:cs typeface="Arial" panose="020B0604020202020204" pitchFamily="34" charset="0"/>
              </a:rPr>
              <a:t>elektriny</a:t>
            </a:r>
            <a:r>
              <a:rPr lang="cs-CZ" sz="1800" b="1" dirty="0">
                <a:latin typeface="Avalon CE" pitchFamily="2"/>
                <a:cs typeface="Arial" panose="020B0604020202020204" pitchFamily="34" charset="0"/>
              </a:rPr>
              <a:t>, plynu, tepla</a:t>
            </a:r>
            <a:r>
              <a:rPr lang="cs-CZ" sz="1800" b="1" dirty="0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 a </a:t>
            </a:r>
            <a:r>
              <a:rPr lang="cs-CZ" sz="1800" b="1" dirty="0" err="1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služieb</a:t>
            </a:r>
            <a:endParaRPr lang="cs-CZ" sz="1800" b="1" dirty="0">
              <a:solidFill>
                <a:schemeClr val="accent1"/>
              </a:solidFill>
              <a:latin typeface="Avalon CE" pitchFamily="2"/>
              <a:cs typeface="Arial" panose="020B0604020202020204" pitchFamily="34" charset="0"/>
            </a:endParaRPr>
          </a:p>
        </p:txBody>
      </p:sp>
      <p:sp>
        <p:nvSpPr>
          <p:cNvPr id="10" name="Podnadpis 2">
            <a:extLst>
              <a:ext uri="{FF2B5EF4-FFF2-40B4-BE49-F238E27FC236}">
                <a16:creationId xmlns:a16="http://schemas.microsoft.com/office/drawing/2014/main" id="{E6717377-1CD0-934F-A9E0-7F107B3032C4}"/>
              </a:ext>
            </a:extLst>
          </p:cNvPr>
          <p:cNvSpPr txBox="1">
            <a:spLocks/>
          </p:cNvSpPr>
          <p:nvPr/>
        </p:nvSpPr>
        <p:spPr>
          <a:xfrm>
            <a:off x="9054415" y="1223468"/>
            <a:ext cx="2411624" cy="10960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6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11" name="Podnadpis 2">
            <a:extLst>
              <a:ext uri="{FF2B5EF4-FFF2-40B4-BE49-F238E27FC236}">
                <a16:creationId xmlns:a16="http://schemas.microsoft.com/office/drawing/2014/main" id="{B5EC4CEA-D35C-A345-ABE3-A828C66B37A1}"/>
              </a:ext>
            </a:extLst>
          </p:cNvPr>
          <p:cNvSpPr txBox="1">
            <a:spLocks/>
          </p:cNvSpPr>
          <p:nvPr/>
        </p:nvSpPr>
        <p:spPr>
          <a:xfrm>
            <a:off x="9054414" y="2319559"/>
            <a:ext cx="2411624" cy="1286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800" b="1" dirty="0" err="1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Osvetlenie</a:t>
            </a:r>
            <a:endParaRPr lang="cs-CZ" sz="1800" b="1" dirty="0">
              <a:solidFill>
                <a:schemeClr val="accent1"/>
              </a:solidFill>
              <a:latin typeface="Avalon CE" pitchFamily="2"/>
              <a:cs typeface="Arial" panose="020B0604020202020204" pitchFamily="34" charset="0"/>
            </a:endParaRP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A93810A6-5C84-4548-8D29-F273F0B7E062}"/>
              </a:ext>
            </a:extLst>
          </p:cNvPr>
          <p:cNvSpPr txBox="1">
            <a:spLocks/>
          </p:cNvSpPr>
          <p:nvPr/>
        </p:nvSpPr>
        <p:spPr>
          <a:xfrm>
            <a:off x="6260125" y="1223468"/>
            <a:ext cx="2411624" cy="10960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6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13" name="Podnadpis 2">
            <a:extLst>
              <a:ext uri="{FF2B5EF4-FFF2-40B4-BE49-F238E27FC236}">
                <a16:creationId xmlns:a16="http://schemas.microsoft.com/office/drawing/2014/main" id="{A20C97CB-CC91-7347-A08F-231EA4528AE3}"/>
              </a:ext>
            </a:extLst>
          </p:cNvPr>
          <p:cNvSpPr txBox="1">
            <a:spLocks/>
          </p:cNvSpPr>
          <p:nvPr/>
        </p:nvSpPr>
        <p:spPr>
          <a:xfrm>
            <a:off x="6260124" y="2319559"/>
            <a:ext cx="2411624" cy="1286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800" b="1" dirty="0" err="1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Riadenie</a:t>
            </a:r>
            <a:r>
              <a:rPr lang="cs-CZ" sz="1800" b="1" dirty="0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800" b="1" dirty="0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a </a:t>
            </a:r>
            <a:r>
              <a:rPr lang="cs-CZ" sz="1800" b="1" dirty="0" err="1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meranie</a:t>
            </a:r>
            <a:r>
              <a:rPr lang="cs-CZ" sz="1800" b="1" dirty="0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 </a:t>
            </a:r>
            <a:r>
              <a:rPr lang="cs-CZ" sz="1800" b="1" dirty="0" err="1">
                <a:latin typeface="Avalon CE" pitchFamily="2"/>
                <a:cs typeface="Arial" panose="020B0604020202020204" pitchFamily="34" charset="0"/>
              </a:rPr>
              <a:t>spotreby</a:t>
            </a:r>
            <a:r>
              <a:rPr lang="cs-CZ" sz="1800" b="1" dirty="0">
                <a:latin typeface="Avalon CE" pitchFamily="2"/>
                <a:cs typeface="Arial" panose="020B0604020202020204" pitchFamily="34" charset="0"/>
              </a:rPr>
              <a:t> energií</a:t>
            </a:r>
          </a:p>
        </p:txBody>
      </p:sp>
      <p:sp>
        <p:nvSpPr>
          <p:cNvPr id="14" name="Podnadpis 2">
            <a:extLst>
              <a:ext uri="{FF2B5EF4-FFF2-40B4-BE49-F238E27FC236}">
                <a16:creationId xmlns:a16="http://schemas.microsoft.com/office/drawing/2014/main" id="{D87E56A6-D5DC-FE44-8531-7776FC83AE7B}"/>
              </a:ext>
            </a:extLst>
          </p:cNvPr>
          <p:cNvSpPr txBox="1">
            <a:spLocks/>
          </p:cNvSpPr>
          <p:nvPr/>
        </p:nvSpPr>
        <p:spPr>
          <a:xfrm>
            <a:off x="3465833" y="1223468"/>
            <a:ext cx="2411624" cy="10960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6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15" name="Podnadpis 2">
            <a:extLst>
              <a:ext uri="{FF2B5EF4-FFF2-40B4-BE49-F238E27FC236}">
                <a16:creationId xmlns:a16="http://schemas.microsoft.com/office/drawing/2014/main" id="{D993AC53-7561-514E-A58D-369F6A3F5823}"/>
              </a:ext>
            </a:extLst>
          </p:cNvPr>
          <p:cNvSpPr txBox="1">
            <a:spLocks/>
          </p:cNvSpPr>
          <p:nvPr/>
        </p:nvSpPr>
        <p:spPr>
          <a:xfrm>
            <a:off x="3465832" y="2319559"/>
            <a:ext cx="2411624" cy="1286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800" b="1" dirty="0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Výroba a </a:t>
            </a:r>
            <a:r>
              <a:rPr lang="cs-CZ" sz="1800" b="1" dirty="0" err="1">
                <a:latin typeface="Avalon CE" pitchFamily="2"/>
                <a:cs typeface="Arial" panose="020B0604020202020204" pitchFamily="34" charset="0"/>
              </a:rPr>
              <a:t>distribúcia</a:t>
            </a:r>
            <a:r>
              <a:rPr lang="cs-CZ" sz="1800" b="1" dirty="0">
                <a:latin typeface="Avalon CE" pitchFamily="2"/>
                <a:cs typeface="Arial" panose="020B0604020202020204" pitchFamily="34" charset="0"/>
              </a:rPr>
              <a:t> tepla</a:t>
            </a:r>
            <a:r>
              <a:rPr lang="cs-CZ" sz="1800" b="1" dirty="0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 a chladu</a:t>
            </a:r>
          </a:p>
        </p:txBody>
      </p:sp>
      <p:sp>
        <p:nvSpPr>
          <p:cNvPr id="16" name="Podnadpis 2">
            <a:extLst>
              <a:ext uri="{FF2B5EF4-FFF2-40B4-BE49-F238E27FC236}">
                <a16:creationId xmlns:a16="http://schemas.microsoft.com/office/drawing/2014/main" id="{43C898F3-FAA4-B147-8BBE-38A94CDFB627}"/>
              </a:ext>
            </a:extLst>
          </p:cNvPr>
          <p:cNvSpPr txBox="1">
            <a:spLocks/>
          </p:cNvSpPr>
          <p:nvPr/>
        </p:nvSpPr>
        <p:spPr>
          <a:xfrm>
            <a:off x="671544" y="3415650"/>
            <a:ext cx="2411624" cy="10960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6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17" name="Podnadpis 2">
            <a:extLst>
              <a:ext uri="{FF2B5EF4-FFF2-40B4-BE49-F238E27FC236}">
                <a16:creationId xmlns:a16="http://schemas.microsoft.com/office/drawing/2014/main" id="{68998ABE-2260-BE42-BDA8-4895E56F7AC8}"/>
              </a:ext>
            </a:extLst>
          </p:cNvPr>
          <p:cNvSpPr txBox="1">
            <a:spLocks/>
          </p:cNvSpPr>
          <p:nvPr/>
        </p:nvSpPr>
        <p:spPr>
          <a:xfrm>
            <a:off x="671543" y="4511741"/>
            <a:ext cx="2411624" cy="1286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800" b="1" dirty="0" err="1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Predaj</a:t>
            </a:r>
            <a:r>
              <a:rPr lang="cs-CZ" sz="1800" b="1" dirty="0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 </a:t>
            </a:r>
            <a:r>
              <a:rPr lang="cs-CZ" sz="1800" b="1" dirty="0" err="1">
                <a:latin typeface="Avalon CE" pitchFamily="2"/>
                <a:cs typeface="Arial" panose="020B0604020202020204" pitchFamily="34" charset="0"/>
              </a:rPr>
              <a:t>elektriny</a:t>
            </a:r>
            <a:r>
              <a:rPr lang="cs-CZ" sz="1800" b="1" dirty="0">
                <a:latin typeface="Avalon CE" pitchFamily="2"/>
                <a:cs typeface="Arial" panose="020B0604020202020204" pitchFamily="34" charset="0"/>
              </a:rPr>
              <a:t>, plynu, tepla</a:t>
            </a:r>
            <a:r>
              <a:rPr lang="cs-CZ" sz="1800" b="1" dirty="0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 a </a:t>
            </a:r>
            <a:r>
              <a:rPr lang="cs-CZ" sz="1800" b="1" dirty="0" err="1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služieb</a:t>
            </a:r>
            <a:endParaRPr lang="cs-CZ" sz="1800" b="1" dirty="0">
              <a:solidFill>
                <a:schemeClr val="accent1"/>
              </a:solidFill>
              <a:latin typeface="Avalon CE" pitchFamily="2"/>
              <a:cs typeface="Arial" panose="020B0604020202020204" pitchFamily="34" charset="0"/>
            </a:endParaRPr>
          </a:p>
        </p:txBody>
      </p:sp>
      <p:sp>
        <p:nvSpPr>
          <p:cNvPr id="18" name="Podnadpis 2">
            <a:extLst>
              <a:ext uri="{FF2B5EF4-FFF2-40B4-BE49-F238E27FC236}">
                <a16:creationId xmlns:a16="http://schemas.microsoft.com/office/drawing/2014/main" id="{6377BEBC-6803-E542-BDB7-2D7AE9C33FF1}"/>
              </a:ext>
            </a:extLst>
          </p:cNvPr>
          <p:cNvSpPr txBox="1">
            <a:spLocks/>
          </p:cNvSpPr>
          <p:nvPr/>
        </p:nvSpPr>
        <p:spPr>
          <a:xfrm>
            <a:off x="6260123" y="3415650"/>
            <a:ext cx="2411624" cy="10960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6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</a:t>
            </a:r>
          </a:p>
        </p:txBody>
      </p:sp>
      <p:sp>
        <p:nvSpPr>
          <p:cNvPr id="19" name="Podnadpis 2">
            <a:extLst>
              <a:ext uri="{FF2B5EF4-FFF2-40B4-BE49-F238E27FC236}">
                <a16:creationId xmlns:a16="http://schemas.microsoft.com/office/drawing/2014/main" id="{5CF85CA6-6A3C-6247-B99E-B28092903A79}"/>
              </a:ext>
            </a:extLst>
          </p:cNvPr>
          <p:cNvSpPr txBox="1">
            <a:spLocks/>
          </p:cNvSpPr>
          <p:nvPr/>
        </p:nvSpPr>
        <p:spPr>
          <a:xfrm>
            <a:off x="6260122" y="4511741"/>
            <a:ext cx="2411624" cy="1286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800" b="1" dirty="0" err="1">
                <a:latin typeface="Avalon CE" pitchFamily="2"/>
                <a:cs typeface="Arial" panose="020B0604020202020204" pitchFamily="34" charset="0"/>
              </a:rPr>
              <a:t>Riadenie</a:t>
            </a:r>
            <a:r>
              <a:rPr lang="cs-CZ" sz="1800" b="1" dirty="0">
                <a:latin typeface="Avalon CE" pitchFamily="2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800" b="1" dirty="0">
                <a:latin typeface="Avalon CE" pitchFamily="2"/>
                <a:cs typeface="Arial" panose="020B0604020202020204" pitchFamily="34" charset="0"/>
              </a:rPr>
              <a:t>a </a:t>
            </a:r>
            <a:r>
              <a:rPr lang="cs-CZ" sz="1800" b="1" dirty="0" err="1">
                <a:latin typeface="Avalon CE" pitchFamily="2"/>
                <a:cs typeface="Arial" panose="020B0604020202020204" pitchFamily="34" charset="0"/>
              </a:rPr>
              <a:t>meranie</a:t>
            </a:r>
            <a:r>
              <a:rPr lang="cs-CZ" sz="1800" b="1" dirty="0">
                <a:latin typeface="Avalon CE" pitchFamily="2"/>
                <a:cs typeface="Arial" panose="020B0604020202020204" pitchFamily="34" charset="0"/>
              </a:rPr>
              <a:t> </a:t>
            </a:r>
            <a:r>
              <a:rPr lang="cs-CZ" sz="1800" b="1" dirty="0" err="1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spotreby</a:t>
            </a:r>
            <a:r>
              <a:rPr lang="cs-CZ" sz="1800" b="1" dirty="0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 energií</a:t>
            </a:r>
          </a:p>
        </p:txBody>
      </p:sp>
      <p:sp>
        <p:nvSpPr>
          <p:cNvPr id="20" name="Podnadpis 2">
            <a:extLst>
              <a:ext uri="{FF2B5EF4-FFF2-40B4-BE49-F238E27FC236}">
                <a16:creationId xmlns:a16="http://schemas.microsoft.com/office/drawing/2014/main" id="{8C18A522-A583-8147-80C8-8C34DF88C177}"/>
              </a:ext>
            </a:extLst>
          </p:cNvPr>
          <p:cNvSpPr txBox="1">
            <a:spLocks/>
          </p:cNvSpPr>
          <p:nvPr/>
        </p:nvSpPr>
        <p:spPr>
          <a:xfrm>
            <a:off x="3465831" y="3415650"/>
            <a:ext cx="2411624" cy="10960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6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21" name="Podnadpis 2">
            <a:extLst>
              <a:ext uri="{FF2B5EF4-FFF2-40B4-BE49-F238E27FC236}">
                <a16:creationId xmlns:a16="http://schemas.microsoft.com/office/drawing/2014/main" id="{F945AD78-EC23-F04C-9F0F-73CF15754B5D}"/>
              </a:ext>
            </a:extLst>
          </p:cNvPr>
          <p:cNvSpPr txBox="1">
            <a:spLocks/>
          </p:cNvSpPr>
          <p:nvPr/>
        </p:nvSpPr>
        <p:spPr>
          <a:xfrm>
            <a:off x="3465830" y="4511741"/>
            <a:ext cx="2411624" cy="1286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800" b="1" dirty="0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Výroba a </a:t>
            </a:r>
            <a:r>
              <a:rPr lang="cs-CZ" sz="1800" b="1" dirty="0" err="1">
                <a:latin typeface="Avalon CE" pitchFamily="2"/>
                <a:cs typeface="Arial" panose="020B0604020202020204" pitchFamily="34" charset="0"/>
              </a:rPr>
              <a:t>distribúcia</a:t>
            </a:r>
            <a:r>
              <a:rPr lang="cs-CZ" sz="1800" b="1" dirty="0">
                <a:latin typeface="Avalon CE" pitchFamily="2"/>
                <a:cs typeface="Arial" panose="020B0604020202020204" pitchFamily="34" charset="0"/>
              </a:rPr>
              <a:t> tepla </a:t>
            </a:r>
            <a:r>
              <a:rPr lang="cs-CZ" sz="1800" b="1" dirty="0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a chladu</a:t>
            </a:r>
          </a:p>
        </p:txBody>
      </p:sp>
    </p:spTree>
    <p:extLst>
      <p:ext uri="{BB962C8B-B14F-4D97-AF65-F5344CB8AC3E}">
        <p14:creationId xmlns:p14="http://schemas.microsoft.com/office/powerpoint/2010/main" val="99135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dpis 2">
            <a:extLst>
              <a:ext uri="{FF2B5EF4-FFF2-40B4-BE49-F238E27FC236}">
                <a16:creationId xmlns:a16="http://schemas.microsoft.com/office/drawing/2014/main" id="{D28B39B8-CF1B-024A-8C67-4627D8F76349}"/>
              </a:ext>
            </a:extLst>
          </p:cNvPr>
          <p:cNvSpPr txBox="1">
            <a:spLocks/>
          </p:cNvSpPr>
          <p:nvPr/>
        </p:nvSpPr>
        <p:spPr>
          <a:xfrm>
            <a:off x="671545" y="345847"/>
            <a:ext cx="5424455" cy="298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1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POPIS TECHNICKÉHO RIEŠENIA</a:t>
            </a:r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82A18E5C-500D-A646-B289-B21EC8FA2382}"/>
              </a:ext>
            </a:extLst>
          </p:cNvPr>
          <p:cNvSpPr txBox="1">
            <a:spLocks/>
          </p:cNvSpPr>
          <p:nvPr/>
        </p:nvSpPr>
        <p:spPr>
          <a:xfrm>
            <a:off x="6005545" y="1570926"/>
            <a:ext cx="5412732" cy="4372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cs-CZ" sz="1200" dirty="0">
                <a:solidFill>
                  <a:schemeClr val="accent5"/>
                </a:solidFill>
              </a:rPr>
              <a:t>Základný rozsah </a:t>
            </a:r>
            <a:r>
              <a:rPr lang="cs-CZ" sz="1200" dirty="0" err="1">
                <a:solidFill>
                  <a:schemeClr val="accent5"/>
                </a:solidFill>
              </a:rPr>
              <a:t>riešenia</a:t>
            </a:r>
            <a:r>
              <a:rPr lang="cs-CZ" sz="1200" dirty="0">
                <a:solidFill>
                  <a:schemeClr val="accent5"/>
                </a:solidFill>
              </a:rPr>
              <a:t>:</a:t>
            </a:r>
          </a:p>
          <a:p>
            <a:pPr fontAlgn="base">
              <a:lnSpc>
                <a:spcPct val="150000"/>
              </a:lnSpc>
              <a:buClr>
                <a:schemeClr val="accent1"/>
              </a:buClr>
              <a:buSzPct val="87000"/>
              <a:buBlip>
                <a:blip r:embed="rId3"/>
              </a:buBlip>
            </a:pPr>
            <a:r>
              <a:rPr lang="cs-CZ" sz="1200" dirty="0">
                <a:solidFill>
                  <a:schemeClr val="accent5"/>
                </a:solidFill>
              </a:rPr>
              <a:t>Demontáž </a:t>
            </a:r>
            <a:r>
              <a:rPr lang="cs-CZ" sz="1200" dirty="0" err="1">
                <a:solidFill>
                  <a:schemeClr val="accent5"/>
                </a:solidFill>
              </a:rPr>
              <a:t>existujúcich</a:t>
            </a:r>
            <a:r>
              <a:rPr lang="cs-CZ" sz="1200" dirty="0">
                <a:solidFill>
                  <a:schemeClr val="accent5"/>
                </a:solidFill>
              </a:rPr>
              <a:t> </a:t>
            </a:r>
            <a:r>
              <a:rPr lang="cs-CZ" sz="1200" dirty="0" err="1">
                <a:solidFill>
                  <a:schemeClr val="accent5"/>
                </a:solidFill>
              </a:rPr>
              <a:t>svietidiel</a:t>
            </a:r>
            <a:r>
              <a:rPr lang="cs-CZ" sz="1200" dirty="0">
                <a:solidFill>
                  <a:schemeClr val="accent5"/>
                </a:solidFill>
              </a:rPr>
              <a:t> (okrem </a:t>
            </a:r>
            <a:r>
              <a:rPr lang="cs-CZ" sz="1200" dirty="0" err="1">
                <a:solidFill>
                  <a:schemeClr val="accent5"/>
                </a:solidFill>
              </a:rPr>
              <a:t>svietidiel</a:t>
            </a:r>
            <a:r>
              <a:rPr lang="cs-CZ" sz="1200" dirty="0">
                <a:solidFill>
                  <a:schemeClr val="accent5"/>
                </a:solidFill>
              </a:rPr>
              <a:t> </a:t>
            </a:r>
            <a:r>
              <a:rPr lang="cs-CZ" sz="1200" dirty="0" err="1">
                <a:solidFill>
                  <a:schemeClr val="accent5"/>
                </a:solidFill>
              </a:rPr>
              <a:t>núdzového</a:t>
            </a:r>
            <a:r>
              <a:rPr lang="cs-CZ" sz="1200" dirty="0">
                <a:solidFill>
                  <a:schemeClr val="accent5"/>
                </a:solidFill>
              </a:rPr>
              <a:t> </a:t>
            </a:r>
            <a:r>
              <a:rPr lang="cs-CZ" sz="1200" dirty="0" err="1">
                <a:solidFill>
                  <a:schemeClr val="accent5"/>
                </a:solidFill>
              </a:rPr>
              <a:t>osvetlenia</a:t>
            </a:r>
            <a:r>
              <a:rPr lang="cs-CZ" sz="1200" dirty="0">
                <a:solidFill>
                  <a:schemeClr val="accent5"/>
                </a:solidFill>
              </a:rPr>
              <a:t>)</a:t>
            </a:r>
          </a:p>
          <a:p>
            <a:pPr fontAlgn="base">
              <a:lnSpc>
                <a:spcPct val="150000"/>
              </a:lnSpc>
              <a:buClr>
                <a:schemeClr val="accent1"/>
              </a:buClr>
              <a:buSzPct val="87000"/>
              <a:buBlip>
                <a:blip r:embed="rId3"/>
              </a:buBlip>
            </a:pPr>
            <a:r>
              <a:rPr lang="cs-CZ" sz="1200" dirty="0">
                <a:solidFill>
                  <a:schemeClr val="accent5"/>
                </a:solidFill>
              </a:rPr>
              <a:t>Montáž 65 ks nových LED </a:t>
            </a:r>
            <a:r>
              <a:rPr lang="cs-CZ" sz="1200" dirty="0" err="1">
                <a:solidFill>
                  <a:schemeClr val="accent5"/>
                </a:solidFill>
              </a:rPr>
              <a:t>svietidiel</a:t>
            </a:r>
            <a:r>
              <a:rPr lang="cs-CZ" sz="1200" dirty="0">
                <a:solidFill>
                  <a:schemeClr val="accent5"/>
                </a:solidFill>
              </a:rPr>
              <a:t> výkonu 168W na </a:t>
            </a:r>
            <a:r>
              <a:rPr lang="cs-CZ" sz="1200" dirty="0" err="1">
                <a:solidFill>
                  <a:schemeClr val="accent5"/>
                </a:solidFill>
              </a:rPr>
              <a:t>osvetlenie</a:t>
            </a:r>
            <a:r>
              <a:rPr lang="cs-CZ" sz="1200" dirty="0">
                <a:solidFill>
                  <a:schemeClr val="accent5"/>
                </a:solidFill>
              </a:rPr>
              <a:t> hangáru v </a:t>
            </a:r>
            <a:r>
              <a:rPr lang="cs-CZ" sz="1200" dirty="0" err="1">
                <a:solidFill>
                  <a:schemeClr val="accent5"/>
                </a:solidFill>
              </a:rPr>
              <a:t>priestoroch</a:t>
            </a:r>
            <a:r>
              <a:rPr lang="cs-CZ" sz="1200" dirty="0">
                <a:solidFill>
                  <a:schemeClr val="accent5"/>
                </a:solidFill>
              </a:rPr>
              <a:t> vysokého stropu</a:t>
            </a:r>
          </a:p>
          <a:p>
            <a:pPr fontAlgn="base">
              <a:lnSpc>
                <a:spcPct val="150000"/>
              </a:lnSpc>
              <a:buClr>
                <a:schemeClr val="accent1"/>
              </a:buClr>
              <a:buSzPct val="87000"/>
              <a:buBlip>
                <a:blip r:embed="rId3"/>
              </a:buBlip>
            </a:pPr>
            <a:r>
              <a:rPr lang="cs-CZ" sz="1200" dirty="0">
                <a:solidFill>
                  <a:schemeClr val="accent5"/>
                </a:solidFill>
              </a:rPr>
              <a:t>Montáž 112 ks nových LED </a:t>
            </a:r>
            <a:r>
              <a:rPr lang="cs-CZ" sz="1200" dirty="0" err="1">
                <a:solidFill>
                  <a:schemeClr val="accent5"/>
                </a:solidFill>
              </a:rPr>
              <a:t>svietidiel</a:t>
            </a:r>
            <a:r>
              <a:rPr lang="cs-CZ" sz="1200" dirty="0">
                <a:solidFill>
                  <a:schemeClr val="accent5"/>
                </a:solidFill>
              </a:rPr>
              <a:t> výkonu 50W na </a:t>
            </a:r>
            <a:r>
              <a:rPr lang="cs-CZ" sz="1200" dirty="0" err="1">
                <a:solidFill>
                  <a:schemeClr val="accent5"/>
                </a:solidFill>
              </a:rPr>
              <a:t>osvetlenie</a:t>
            </a:r>
            <a:r>
              <a:rPr lang="cs-CZ" sz="1200" dirty="0">
                <a:solidFill>
                  <a:schemeClr val="accent5"/>
                </a:solidFill>
              </a:rPr>
              <a:t> hangáru v časti </a:t>
            </a:r>
            <a:r>
              <a:rPr lang="cs-CZ" sz="1200" dirty="0" err="1">
                <a:solidFill>
                  <a:schemeClr val="accent5"/>
                </a:solidFill>
              </a:rPr>
              <a:t>nízkeho</a:t>
            </a:r>
            <a:r>
              <a:rPr lang="cs-CZ" sz="1200" dirty="0">
                <a:solidFill>
                  <a:schemeClr val="accent5"/>
                </a:solidFill>
              </a:rPr>
              <a:t> stropu. </a:t>
            </a:r>
          </a:p>
          <a:p>
            <a:pPr fontAlgn="base">
              <a:lnSpc>
                <a:spcPct val="150000"/>
              </a:lnSpc>
              <a:buClr>
                <a:schemeClr val="accent1"/>
              </a:buClr>
              <a:buSzPct val="87000"/>
              <a:buBlip>
                <a:blip r:embed="rId3"/>
              </a:buBlip>
            </a:pPr>
            <a:r>
              <a:rPr lang="cs-CZ" sz="1200" dirty="0">
                <a:solidFill>
                  <a:schemeClr val="accent5"/>
                </a:solidFill>
              </a:rPr>
              <a:t>Montáž </a:t>
            </a:r>
            <a:r>
              <a:rPr lang="cs-CZ" sz="1200" dirty="0" err="1">
                <a:solidFill>
                  <a:schemeClr val="accent5"/>
                </a:solidFill>
              </a:rPr>
              <a:t>riadenia</a:t>
            </a:r>
            <a:r>
              <a:rPr lang="cs-CZ" sz="1200" dirty="0">
                <a:solidFill>
                  <a:schemeClr val="accent5"/>
                </a:solidFill>
              </a:rPr>
              <a:t> a </a:t>
            </a:r>
            <a:r>
              <a:rPr lang="cs-CZ" sz="1200" dirty="0" err="1">
                <a:solidFill>
                  <a:schemeClr val="accent5"/>
                </a:solidFill>
              </a:rPr>
              <a:t>regulácie</a:t>
            </a:r>
            <a:r>
              <a:rPr lang="cs-CZ" sz="1200" dirty="0">
                <a:solidFill>
                  <a:schemeClr val="accent5"/>
                </a:solidFill>
              </a:rPr>
              <a:t> </a:t>
            </a:r>
            <a:r>
              <a:rPr lang="cs-CZ" sz="1200" dirty="0" err="1">
                <a:solidFill>
                  <a:schemeClr val="accent5"/>
                </a:solidFill>
              </a:rPr>
              <a:t>svietidiel</a:t>
            </a:r>
            <a:r>
              <a:rPr lang="cs-CZ" sz="1200" dirty="0">
                <a:solidFill>
                  <a:schemeClr val="accent5"/>
                </a:solidFill>
              </a:rPr>
              <a:t> na základe </a:t>
            </a:r>
            <a:r>
              <a:rPr lang="cs-CZ" sz="1200" dirty="0" err="1">
                <a:solidFill>
                  <a:schemeClr val="accent5"/>
                </a:solidFill>
              </a:rPr>
              <a:t>snímačov</a:t>
            </a:r>
            <a:r>
              <a:rPr lang="cs-CZ" sz="1200" dirty="0">
                <a:solidFill>
                  <a:schemeClr val="accent5"/>
                </a:solidFill>
              </a:rPr>
              <a:t> intenzity </a:t>
            </a:r>
            <a:r>
              <a:rPr lang="cs-CZ" sz="1200" dirty="0" err="1">
                <a:solidFill>
                  <a:schemeClr val="accent5"/>
                </a:solidFill>
              </a:rPr>
              <a:t>pre</a:t>
            </a:r>
            <a:r>
              <a:rPr lang="cs-CZ" sz="1200" dirty="0">
                <a:solidFill>
                  <a:schemeClr val="accent5"/>
                </a:solidFill>
              </a:rPr>
              <a:t> </a:t>
            </a:r>
            <a:r>
              <a:rPr lang="cs-CZ" sz="1200" dirty="0" err="1">
                <a:solidFill>
                  <a:schemeClr val="accent5"/>
                </a:solidFill>
              </a:rPr>
              <a:t>svietidlá</a:t>
            </a:r>
            <a:r>
              <a:rPr lang="cs-CZ" sz="1200" dirty="0">
                <a:solidFill>
                  <a:schemeClr val="accent5"/>
                </a:solidFill>
              </a:rPr>
              <a:t> výkonu 168W.</a:t>
            </a:r>
          </a:p>
          <a:p>
            <a:pPr fontAlgn="base">
              <a:lnSpc>
                <a:spcPct val="150000"/>
              </a:lnSpc>
              <a:buClr>
                <a:schemeClr val="accent1"/>
              </a:buClr>
              <a:buSzPct val="87000"/>
              <a:buBlip>
                <a:blip r:embed="rId3"/>
              </a:buBlip>
            </a:pPr>
            <a:r>
              <a:rPr lang="cs-CZ" sz="1200" dirty="0" err="1">
                <a:solidFill>
                  <a:schemeClr val="accent5"/>
                </a:solidFill>
              </a:rPr>
              <a:t>Doplnenie</a:t>
            </a:r>
            <a:r>
              <a:rPr lang="cs-CZ" sz="1200" dirty="0">
                <a:solidFill>
                  <a:schemeClr val="accent5"/>
                </a:solidFill>
              </a:rPr>
              <a:t> rozvodnice </a:t>
            </a:r>
            <a:r>
              <a:rPr lang="cs-CZ" sz="1200" dirty="0" err="1">
                <a:solidFill>
                  <a:schemeClr val="accent5"/>
                </a:solidFill>
              </a:rPr>
              <a:t>pre</a:t>
            </a:r>
            <a:r>
              <a:rPr lang="cs-CZ" sz="1200" dirty="0">
                <a:solidFill>
                  <a:schemeClr val="accent5"/>
                </a:solidFill>
              </a:rPr>
              <a:t> nové </a:t>
            </a:r>
            <a:r>
              <a:rPr lang="cs-CZ" sz="1200" dirty="0" err="1">
                <a:solidFill>
                  <a:schemeClr val="accent5"/>
                </a:solidFill>
              </a:rPr>
              <a:t>svietidlá</a:t>
            </a:r>
            <a:r>
              <a:rPr lang="cs-CZ" sz="1200" dirty="0">
                <a:solidFill>
                  <a:schemeClr val="accent5"/>
                </a:solidFill>
              </a:rPr>
              <a:t>.</a:t>
            </a:r>
          </a:p>
          <a:p>
            <a:pPr fontAlgn="base">
              <a:lnSpc>
                <a:spcPct val="150000"/>
              </a:lnSpc>
              <a:buClr>
                <a:schemeClr val="accent1"/>
              </a:buClr>
              <a:buSzPct val="87000"/>
              <a:buBlip>
                <a:blip r:embed="rId3"/>
              </a:buBlip>
            </a:pPr>
            <a:r>
              <a:rPr lang="cs-CZ" sz="1200" dirty="0">
                <a:solidFill>
                  <a:schemeClr val="accent5"/>
                </a:solidFill>
              </a:rPr>
              <a:t>Projekt </a:t>
            </a:r>
            <a:r>
              <a:rPr lang="cs-CZ" sz="1200" dirty="0" err="1">
                <a:solidFill>
                  <a:schemeClr val="accent5"/>
                </a:solidFill>
              </a:rPr>
              <a:t>skutočného</a:t>
            </a:r>
            <a:r>
              <a:rPr lang="cs-CZ" sz="1200" dirty="0">
                <a:solidFill>
                  <a:schemeClr val="accent5"/>
                </a:solidFill>
              </a:rPr>
              <a:t> </a:t>
            </a:r>
            <a:r>
              <a:rPr lang="cs-CZ" sz="1200" dirty="0" err="1">
                <a:solidFill>
                  <a:schemeClr val="accent5"/>
                </a:solidFill>
              </a:rPr>
              <a:t>vyhotovenia</a:t>
            </a:r>
            <a:r>
              <a:rPr lang="cs-CZ" sz="1200" dirty="0">
                <a:solidFill>
                  <a:schemeClr val="accent5"/>
                </a:solidFill>
              </a:rPr>
              <a:t> </a:t>
            </a:r>
            <a:r>
              <a:rPr lang="cs-CZ" sz="1200" dirty="0" err="1">
                <a:solidFill>
                  <a:schemeClr val="accent5"/>
                </a:solidFill>
              </a:rPr>
              <a:t>vrátane</a:t>
            </a:r>
            <a:r>
              <a:rPr lang="cs-CZ" sz="1200" dirty="0">
                <a:solidFill>
                  <a:schemeClr val="accent5"/>
                </a:solidFill>
              </a:rPr>
              <a:t> </a:t>
            </a:r>
            <a:r>
              <a:rPr lang="cs-CZ" sz="1200" dirty="0" err="1">
                <a:solidFill>
                  <a:schemeClr val="accent5"/>
                </a:solidFill>
              </a:rPr>
              <a:t>revíznej</a:t>
            </a:r>
            <a:r>
              <a:rPr lang="cs-CZ" sz="1200" dirty="0">
                <a:solidFill>
                  <a:schemeClr val="accent5"/>
                </a:solidFill>
              </a:rPr>
              <a:t> správy elektrického </a:t>
            </a:r>
            <a:r>
              <a:rPr lang="cs-CZ" sz="1200" dirty="0" err="1">
                <a:solidFill>
                  <a:schemeClr val="accent5"/>
                </a:solidFill>
              </a:rPr>
              <a:t>zariadenia</a:t>
            </a:r>
            <a:endParaRPr lang="cs-CZ" sz="1200" dirty="0">
              <a:solidFill>
                <a:schemeClr val="accent5"/>
              </a:solidFill>
            </a:endParaRPr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6E0165EA-7F61-D84B-AA5C-39433AF49C69}"/>
              </a:ext>
            </a:extLst>
          </p:cNvPr>
          <p:cNvSpPr txBox="1">
            <a:spLocks/>
          </p:cNvSpPr>
          <p:nvPr/>
        </p:nvSpPr>
        <p:spPr>
          <a:xfrm>
            <a:off x="671545" y="1565048"/>
            <a:ext cx="4899161" cy="3522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3600" b="1" dirty="0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Kompletní </a:t>
            </a:r>
            <a:r>
              <a:rPr lang="cs-CZ" sz="3600" b="1" dirty="0">
                <a:solidFill>
                  <a:srgbClr val="282828"/>
                </a:solidFill>
                <a:latin typeface="Avalon CE" pitchFamily="2"/>
                <a:cs typeface="Arial" panose="020B0604020202020204" pitchFamily="34" charset="0"/>
              </a:rPr>
              <a:t>dodáv</a:t>
            </a:r>
            <a:r>
              <a:rPr lang="cs-CZ" sz="3600" b="1" dirty="0">
                <a:latin typeface="Avalon CE" pitchFamily="2"/>
                <a:cs typeface="Arial" panose="020B0604020202020204" pitchFamily="34" charset="0"/>
              </a:rPr>
              <a:t>ka a montáž</a:t>
            </a:r>
            <a:r>
              <a:rPr lang="cs-CZ" sz="3600" b="1" dirty="0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 </a:t>
            </a:r>
            <a:r>
              <a:rPr lang="cs-CZ" sz="3600" b="1" dirty="0" err="1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svietidiel</a:t>
            </a:r>
            <a:r>
              <a:rPr lang="cs-CZ" sz="3600" b="1" dirty="0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 </a:t>
            </a:r>
            <a:r>
              <a:rPr lang="cs-CZ" sz="3600" b="1" dirty="0" err="1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pre</a:t>
            </a:r>
            <a:r>
              <a:rPr lang="cs-CZ" sz="3600" b="1" dirty="0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 Hangár C </a:t>
            </a:r>
            <a:r>
              <a:rPr lang="cs-CZ" sz="3600" b="1" dirty="0" err="1">
                <a:latin typeface="Avalon CE" pitchFamily="2"/>
                <a:cs typeface="Arial" panose="020B0604020202020204" pitchFamily="34" charset="0"/>
              </a:rPr>
              <a:t>vrátanie</a:t>
            </a:r>
            <a:r>
              <a:rPr lang="cs-CZ" sz="3600" b="1" dirty="0">
                <a:latin typeface="Avalon CE" pitchFamily="2"/>
                <a:cs typeface="Arial" panose="020B0604020202020204" pitchFamily="34" charset="0"/>
              </a:rPr>
              <a:t> a </a:t>
            </a:r>
            <a:r>
              <a:rPr lang="cs-CZ" sz="3600" b="1" dirty="0" err="1">
                <a:latin typeface="Avalon CE" pitchFamily="2"/>
                <a:cs typeface="Arial" panose="020B0604020202020204" pitchFamily="34" charset="0"/>
              </a:rPr>
              <a:t>regulácie</a:t>
            </a:r>
            <a:r>
              <a:rPr lang="cs-CZ" sz="3600" b="1" dirty="0">
                <a:solidFill>
                  <a:schemeClr val="accent1"/>
                </a:solidFill>
                <a:latin typeface="Avalon CE" pitchFamily="2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9521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dpis 2">
            <a:extLst>
              <a:ext uri="{FF2B5EF4-FFF2-40B4-BE49-F238E27FC236}">
                <a16:creationId xmlns:a16="http://schemas.microsoft.com/office/drawing/2014/main" id="{D28B39B8-CF1B-024A-8C67-4627D8F76349}"/>
              </a:ext>
            </a:extLst>
          </p:cNvPr>
          <p:cNvSpPr txBox="1">
            <a:spLocks/>
          </p:cNvSpPr>
          <p:nvPr/>
        </p:nvSpPr>
        <p:spPr>
          <a:xfrm>
            <a:off x="671545" y="345847"/>
            <a:ext cx="5424455" cy="298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1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POPIS TECHNICKÉHO RIEŠENIA</a:t>
            </a:r>
          </a:p>
        </p:txBody>
      </p:sp>
      <p:pic>
        <p:nvPicPr>
          <p:cNvPr id="7" name="Google Shape;184;p4">
            <a:extLst>
              <a:ext uri="{FF2B5EF4-FFF2-40B4-BE49-F238E27FC236}">
                <a16:creationId xmlns:a16="http://schemas.microsoft.com/office/drawing/2014/main" id="{10DDA562-0F5F-D148-AC56-9D5DA6A07DE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221" y="1667814"/>
            <a:ext cx="10875433" cy="36514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0542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dpis 2">
            <a:extLst>
              <a:ext uri="{FF2B5EF4-FFF2-40B4-BE49-F238E27FC236}">
                <a16:creationId xmlns:a16="http://schemas.microsoft.com/office/drawing/2014/main" id="{D28B39B8-CF1B-024A-8C67-4627D8F76349}"/>
              </a:ext>
            </a:extLst>
          </p:cNvPr>
          <p:cNvSpPr txBox="1">
            <a:spLocks/>
          </p:cNvSpPr>
          <p:nvPr/>
        </p:nvSpPr>
        <p:spPr>
          <a:xfrm>
            <a:off x="636376" y="674092"/>
            <a:ext cx="4252147" cy="10960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8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6E0165EA-7F61-D84B-AA5C-39433AF49C69}"/>
              </a:ext>
            </a:extLst>
          </p:cNvPr>
          <p:cNvSpPr txBox="1">
            <a:spLocks/>
          </p:cNvSpPr>
          <p:nvPr/>
        </p:nvSpPr>
        <p:spPr>
          <a:xfrm>
            <a:off x="636376" y="2268430"/>
            <a:ext cx="6502978" cy="3522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6600" b="1" dirty="0" err="1">
                <a:solidFill>
                  <a:schemeClr val="bg1"/>
                </a:solidFill>
                <a:latin typeface="Avalon CE" pitchFamily="2"/>
                <a:cs typeface="Arial" panose="020B0604020202020204" pitchFamily="34" charset="0"/>
              </a:rPr>
              <a:t>Štandardný</a:t>
            </a:r>
            <a:r>
              <a:rPr lang="cs-CZ" sz="6600" b="1" dirty="0">
                <a:solidFill>
                  <a:schemeClr val="bg1"/>
                </a:solidFill>
                <a:latin typeface="Avalon CE" pitchFamily="2"/>
                <a:cs typeface="Arial" panose="020B0604020202020204" pitchFamily="34" charset="0"/>
              </a:rPr>
              <a:t> model </a:t>
            </a:r>
            <a:r>
              <a:rPr lang="cs-CZ" sz="6600" b="1" dirty="0" err="1">
                <a:solidFill>
                  <a:schemeClr val="bg1"/>
                </a:solidFill>
                <a:latin typeface="Avalon CE" pitchFamily="2"/>
                <a:cs typeface="Arial" panose="020B0604020202020204" pitchFamily="34" charset="0"/>
              </a:rPr>
              <a:t>pre</a:t>
            </a:r>
            <a:r>
              <a:rPr lang="cs-CZ" sz="6600" b="1" dirty="0">
                <a:solidFill>
                  <a:schemeClr val="bg1"/>
                </a:solidFill>
                <a:latin typeface="Avalon CE" pitchFamily="2"/>
                <a:cs typeface="Arial" panose="020B0604020202020204" pitchFamily="34" charset="0"/>
              </a:rPr>
              <a:t> </a:t>
            </a:r>
            <a:r>
              <a:rPr lang="cs-CZ" sz="6600" b="1" dirty="0" err="1">
                <a:solidFill>
                  <a:schemeClr val="accent2"/>
                </a:solidFill>
                <a:latin typeface="Avalon CE" pitchFamily="2"/>
                <a:cs typeface="Arial" panose="020B0604020202020204" pitchFamily="34" charset="0"/>
              </a:rPr>
              <a:t>Energocentrum</a:t>
            </a:r>
            <a:endParaRPr lang="cs-CZ" sz="6600" b="1" dirty="0">
              <a:solidFill>
                <a:schemeClr val="accent2"/>
              </a:solidFill>
              <a:latin typeface="Avalon CE" pitchFamily="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742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dnadpis 2">
            <a:extLst>
              <a:ext uri="{FF2B5EF4-FFF2-40B4-BE49-F238E27FC236}">
                <a16:creationId xmlns:a16="http://schemas.microsoft.com/office/drawing/2014/main" id="{4EC0CDA5-D309-3442-8D9F-9CE60582523B}"/>
              </a:ext>
            </a:extLst>
          </p:cNvPr>
          <p:cNvSpPr txBox="1">
            <a:spLocks/>
          </p:cNvSpPr>
          <p:nvPr/>
        </p:nvSpPr>
        <p:spPr>
          <a:xfrm>
            <a:off x="671545" y="345847"/>
            <a:ext cx="5424455" cy="298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1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ŠTANDARDNÝ MODEL PRE ENERGOCENTRUM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A9C43FDC-EA4F-3C40-AA66-6163B794F8A5}"/>
              </a:ext>
            </a:extLst>
          </p:cNvPr>
          <p:cNvSpPr/>
          <p:nvPr/>
        </p:nvSpPr>
        <p:spPr>
          <a:xfrm flipH="1">
            <a:off x="7927823" y="4791920"/>
            <a:ext cx="3490454" cy="7161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accent1"/>
              </a:solidFill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9B8F4749-3179-E64B-B299-11001F65C085}"/>
              </a:ext>
            </a:extLst>
          </p:cNvPr>
          <p:cNvSpPr/>
          <p:nvPr/>
        </p:nvSpPr>
        <p:spPr>
          <a:xfrm flipH="1">
            <a:off x="773723" y="1493815"/>
            <a:ext cx="3490454" cy="7161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D029CDE7-41C7-2743-9E6F-437DAA517D07}"/>
              </a:ext>
            </a:extLst>
          </p:cNvPr>
          <p:cNvSpPr/>
          <p:nvPr/>
        </p:nvSpPr>
        <p:spPr>
          <a:xfrm flipH="1">
            <a:off x="2562248" y="2313856"/>
            <a:ext cx="3490454" cy="7161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accent1"/>
              </a:solidFill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54C60693-0BE7-2347-99B8-81F31FBC79D7}"/>
              </a:ext>
            </a:extLst>
          </p:cNvPr>
          <p:cNvSpPr/>
          <p:nvPr/>
        </p:nvSpPr>
        <p:spPr>
          <a:xfrm flipH="1">
            <a:off x="4350773" y="3135864"/>
            <a:ext cx="3490454" cy="7161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accent1"/>
              </a:solidFill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F40252D5-5290-904F-BF62-9B83F6549814}"/>
              </a:ext>
            </a:extLst>
          </p:cNvPr>
          <p:cNvSpPr/>
          <p:nvPr/>
        </p:nvSpPr>
        <p:spPr>
          <a:xfrm flipH="1">
            <a:off x="6139298" y="3963892"/>
            <a:ext cx="3490454" cy="7161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accent1"/>
              </a:solidFill>
            </a:endParaRPr>
          </a:p>
        </p:txBody>
      </p:sp>
      <p:sp>
        <p:nvSpPr>
          <p:cNvPr id="13" name="Podnadpis 2">
            <a:extLst>
              <a:ext uri="{FF2B5EF4-FFF2-40B4-BE49-F238E27FC236}">
                <a16:creationId xmlns:a16="http://schemas.microsoft.com/office/drawing/2014/main" id="{337B6C63-FF01-BE4C-88FC-471F01D71464}"/>
              </a:ext>
            </a:extLst>
          </p:cNvPr>
          <p:cNvSpPr txBox="1">
            <a:spLocks/>
          </p:cNvSpPr>
          <p:nvPr/>
        </p:nvSpPr>
        <p:spPr>
          <a:xfrm>
            <a:off x="773723" y="1493814"/>
            <a:ext cx="3490454" cy="716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3600" b="1" dirty="0">
                <a:solidFill>
                  <a:schemeClr val="bg1"/>
                </a:solidFill>
                <a:latin typeface="Avalon CE" pitchFamily="2"/>
                <a:cs typeface="Arial" panose="020B0604020202020204" pitchFamily="34" charset="0"/>
              </a:rPr>
              <a:t>Investor</a:t>
            </a:r>
          </a:p>
        </p:txBody>
      </p:sp>
      <p:sp>
        <p:nvSpPr>
          <p:cNvPr id="14" name="Podnadpis 2">
            <a:extLst>
              <a:ext uri="{FF2B5EF4-FFF2-40B4-BE49-F238E27FC236}">
                <a16:creationId xmlns:a16="http://schemas.microsoft.com/office/drawing/2014/main" id="{51779918-FCEA-9149-BD88-60184B9A932E}"/>
              </a:ext>
            </a:extLst>
          </p:cNvPr>
          <p:cNvSpPr txBox="1">
            <a:spLocks/>
          </p:cNvSpPr>
          <p:nvPr/>
        </p:nvSpPr>
        <p:spPr>
          <a:xfrm>
            <a:off x="2562248" y="2313856"/>
            <a:ext cx="3490454" cy="6937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3600" b="1" dirty="0">
                <a:solidFill>
                  <a:schemeClr val="bg1"/>
                </a:solidFill>
                <a:latin typeface="Avalon CE" pitchFamily="2"/>
                <a:cs typeface="Arial" panose="020B0604020202020204" pitchFamily="34" charset="0"/>
              </a:rPr>
              <a:t>Architekt</a:t>
            </a:r>
          </a:p>
        </p:txBody>
      </p:sp>
      <p:sp>
        <p:nvSpPr>
          <p:cNvPr id="15" name="Podnadpis 2">
            <a:extLst>
              <a:ext uri="{FF2B5EF4-FFF2-40B4-BE49-F238E27FC236}">
                <a16:creationId xmlns:a16="http://schemas.microsoft.com/office/drawing/2014/main" id="{D6155E56-88A0-394A-BE14-8FF7AA2C8600}"/>
              </a:ext>
            </a:extLst>
          </p:cNvPr>
          <p:cNvSpPr txBox="1">
            <a:spLocks/>
          </p:cNvSpPr>
          <p:nvPr/>
        </p:nvSpPr>
        <p:spPr>
          <a:xfrm>
            <a:off x="4350773" y="3158270"/>
            <a:ext cx="3490454" cy="6937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3600" b="1" dirty="0">
                <a:solidFill>
                  <a:schemeClr val="bg1"/>
                </a:solidFill>
                <a:latin typeface="Avalon CE" pitchFamily="2"/>
                <a:cs typeface="Arial" panose="020B0604020202020204" pitchFamily="34" charset="0"/>
              </a:rPr>
              <a:t>Projektant</a:t>
            </a:r>
          </a:p>
        </p:txBody>
      </p:sp>
      <p:sp>
        <p:nvSpPr>
          <p:cNvPr id="16" name="Podnadpis 2">
            <a:extLst>
              <a:ext uri="{FF2B5EF4-FFF2-40B4-BE49-F238E27FC236}">
                <a16:creationId xmlns:a16="http://schemas.microsoft.com/office/drawing/2014/main" id="{A1E98E32-D69F-B745-BEA5-969E30C6E00C}"/>
              </a:ext>
            </a:extLst>
          </p:cNvPr>
          <p:cNvSpPr txBox="1">
            <a:spLocks/>
          </p:cNvSpPr>
          <p:nvPr/>
        </p:nvSpPr>
        <p:spPr>
          <a:xfrm>
            <a:off x="6139298" y="3975095"/>
            <a:ext cx="3490454" cy="6937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3600" b="1" dirty="0">
                <a:solidFill>
                  <a:schemeClr val="bg1"/>
                </a:solidFill>
                <a:latin typeface="Avalon CE" pitchFamily="2"/>
                <a:cs typeface="Arial" panose="020B0604020202020204" pitchFamily="34" charset="0"/>
              </a:rPr>
              <a:t>Realizátor</a:t>
            </a:r>
          </a:p>
        </p:txBody>
      </p:sp>
      <p:sp>
        <p:nvSpPr>
          <p:cNvPr id="17" name="Podnadpis 2">
            <a:extLst>
              <a:ext uri="{FF2B5EF4-FFF2-40B4-BE49-F238E27FC236}">
                <a16:creationId xmlns:a16="http://schemas.microsoft.com/office/drawing/2014/main" id="{364C8784-0F0B-8249-8B49-9A0780F89078}"/>
              </a:ext>
            </a:extLst>
          </p:cNvPr>
          <p:cNvSpPr txBox="1">
            <a:spLocks/>
          </p:cNvSpPr>
          <p:nvPr/>
        </p:nvSpPr>
        <p:spPr>
          <a:xfrm>
            <a:off x="7927823" y="4791920"/>
            <a:ext cx="3490454" cy="6937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3600" b="1" dirty="0">
                <a:solidFill>
                  <a:schemeClr val="bg1"/>
                </a:solidFill>
                <a:latin typeface="Avalon CE" pitchFamily="2"/>
                <a:cs typeface="Arial" panose="020B0604020202020204" pitchFamily="34" charset="0"/>
              </a:rPr>
              <a:t>Klient</a:t>
            </a:r>
          </a:p>
        </p:txBody>
      </p:sp>
    </p:spTree>
    <p:extLst>
      <p:ext uri="{BB962C8B-B14F-4D97-AF65-F5344CB8AC3E}">
        <p14:creationId xmlns:p14="http://schemas.microsoft.com/office/powerpoint/2010/main" val="537010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dpis 2">
            <a:extLst>
              <a:ext uri="{FF2B5EF4-FFF2-40B4-BE49-F238E27FC236}">
                <a16:creationId xmlns:a16="http://schemas.microsoft.com/office/drawing/2014/main" id="{D28B39B8-CF1B-024A-8C67-4627D8F76349}"/>
              </a:ext>
            </a:extLst>
          </p:cNvPr>
          <p:cNvSpPr txBox="1">
            <a:spLocks/>
          </p:cNvSpPr>
          <p:nvPr/>
        </p:nvSpPr>
        <p:spPr>
          <a:xfrm>
            <a:off x="671545" y="345847"/>
            <a:ext cx="5424455" cy="298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1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PIKTOGRAMY</a:t>
            </a:r>
          </a:p>
        </p:txBody>
      </p:sp>
      <p:sp>
        <p:nvSpPr>
          <p:cNvPr id="34" name="Podnadpis 2">
            <a:extLst>
              <a:ext uri="{FF2B5EF4-FFF2-40B4-BE49-F238E27FC236}">
                <a16:creationId xmlns:a16="http://schemas.microsoft.com/office/drawing/2014/main" id="{919E7FCC-E50C-6A45-B047-0AB9975A9E27}"/>
              </a:ext>
            </a:extLst>
          </p:cNvPr>
          <p:cNvSpPr txBox="1">
            <a:spLocks/>
          </p:cNvSpPr>
          <p:nvPr/>
        </p:nvSpPr>
        <p:spPr>
          <a:xfrm>
            <a:off x="8385438" y="4347721"/>
            <a:ext cx="1068765" cy="843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Elektrina</a:t>
            </a:r>
            <a:endParaRPr lang="cs-CZ" sz="1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Obrázek 34">
            <a:extLst>
              <a:ext uri="{FF2B5EF4-FFF2-40B4-BE49-F238E27FC236}">
                <a16:creationId xmlns:a16="http://schemas.microsoft.com/office/drawing/2014/main" id="{43172060-2E77-DE4B-A571-E57959805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890" y="2231116"/>
            <a:ext cx="711200" cy="711200"/>
          </a:xfrm>
          <a:prstGeom prst="rect">
            <a:avLst/>
          </a:prstGeom>
        </p:spPr>
      </p:pic>
      <p:pic>
        <p:nvPicPr>
          <p:cNvPr id="36" name="Obrázek 35">
            <a:extLst>
              <a:ext uri="{FF2B5EF4-FFF2-40B4-BE49-F238E27FC236}">
                <a16:creationId xmlns:a16="http://schemas.microsoft.com/office/drawing/2014/main" id="{D06757AE-0AEA-DA4A-A446-B502A1109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8607" y="2231116"/>
            <a:ext cx="711200" cy="711200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5AF5CF7F-76A4-CB4A-9D91-E49E409849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5324" y="2231116"/>
            <a:ext cx="711200" cy="711200"/>
          </a:xfrm>
          <a:prstGeom prst="rect">
            <a:avLst/>
          </a:prstGeom>
        </p:spPr>
      </p:pic>
      <p:pic>
        <p:nvPicPr>
          <p:cNvPr id="38" name="Obrázek 37">
            <a:extLst>
              <a:ext uri="{FF2B5EF4-FFF2-40B4-BE49-F238E27FC236}">
                <a16:creationId xmlns:a16="http://schemas.microsoft.com/office/drawing/2014/main" id="{2619F08C-A9F7-9E45-A4AC-B60F687C51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2041" y="2231116"/>
            <a:ext cx="711200" cy="711200"/>
          </a:xfrm>
          <a:prstGeom prst="rect">
            <a:avLst/>
          </a:prstGeom>
        </p:spPr>
      </p:pic>
      <p:pic>
        <p:nvPicPr>
          <p:cNvPr id="39" name="Obrázek 38">
            <a:extLst>
              <a:ext uri="{FF2B5EF4-FFF2-40B4-BE49-F238E27FC236}">
                <a16:creationId xmlns:a16="http://schemas.microsoft.com/office/drawing/2014/main" id="{AF5FAC0E-FF96-B046-B1E5-3ED870DAF7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8758" y="2231116"/>
            <a:ext cx="711200" cy="711200"/>
          </a:xfrm>
          <a:prstGeom prst="rect">
            <a:avLst/>
          </a:prstGeom>
        </p:spPr>
      </p:pic>
      <p:pic>
        <p:nvPicPr>
          <p:cNvPr id="40" name="Obrázek 39">
            <a:extLst>
              <a:ext uri="{FF2B5EF4-FFF2-40B4-BE49-F238E27FC236}">
                <a16:creationId xmlns:a16="http://schemas.microsoft.com/office/drawing/2014/main" id="{88A33354-3CBA-864B-84DA-4A10A93216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5475" y="2231116"/>
            <a:ext cx="711200" cy="711200"/>
          </a:xfrm>
          <a:prstGeom prst="rect">
            <a:avLst/>
          </a:prstGeom>
        </p:spPr>
      </p:pic>
      <p:pic>
        <p:nvPicPr>
          <p:cNvPr id="41" name="Obrázek 40">
            <a:extLst>
              <a:ext uri="{FF2B5EF4-FFF2-40B4-BE49-F238E27FC236}">
                <a16:creationId xmlns:a16="http://schemas.microsoft.com/office/drawing/2014/main" id="{72279E7C-3305-9C4B-A0B1-DEF1E817CF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32192" y="2231116"/>
            <a:ext cx="711200" cy="711200"/>
          </a:xfrm>
          <a:prstGeom prst="rect">
            <a:avLst/>
          </a:prstGeom>
        </p:spPr>
      </p:pic>
      <p:pic>
        <p:nvPicPr>
          <p:cNvPr id="42" name="Obrázek 41">
            <a:extLst>
              <a:ext uri="{FF2B5EF4-FFF2-40B4-BE49-F238E27FC236}">
                <a16:creationId xmlns:a16="http://schemas.microsoft.com/office/drawing/2014/main" id="{ED98106E-029E-5F43-9965-166F5441BC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48909" y="2231116"/>
            <a:ext cx="711200" cy="711200"/>
          </a:xfrm>
          <a:prstGeom prst="rect">
            <a:avLst/>
          </a:prstGeom>
        </p:spPr>
      </p:pic>
      <p:pic>
        <p:nvPicPr>
          <p:cNvPr id="43" name="Obrázek 42">
            <a:extLst>
              <a:ext uri="{FF2B5EF4-FFF2-40B4-BE49-F238E27FC236}">
                <a16:creationId xmlns:a16="http://schemas.microsoft.com/office/drawing/2014/main" id="{11965CDA-8AFD-0040-BBDE-AFB282180E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65627" y="2231116"/>
            <a:ext cx="711200" cy="711200"/>
          </a:xfrm>
          <a:prstGeom prst="rect">
            <a:avLst/>
          </a:prstGeom>
        </p:spPr>
      </p:pic>
      <p:pic>
        <p:nvPicPr>
          <p:cNvPr id="44" name="Obrázek 43">
            <a:extLst>
              <a:ext uri="{FF2B5EF4-FFF2-40B4-BE49-F238E27FC236}">
                <a16:creationId xmlns:a16="http://schemas.microsoft.com/office/drawing/2014/main" id="{6753E29B-B63B-7E48-86A4-06D9F6894F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29262" y="3398526"/>
            <a:ext cx="711200" cy="711200"/>
          </a:xfrm>
          <a:prstGeom prst="rect">
            <a:avLst/>
          </a:prstGeom>
        </p:spPr>
      </p:pic>
      <p:pic>
        <p:nvPicPr>
          <p:cNvPr id="45" name="Obrázek 44">
            <a:extLst>
              <a:ext uri="{FF2B5EF4-FFF2-40B4-BE49-F238E27FC236}">
                <a16:creationId xmlns:a16="http://schemas.microsoft.com/office/drawing/2014/main" id="{6C19EA70-F74D-D647-B8DF-E27B7608594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46308" y="3398526"/>
            <a:ext cx="711200" cy="711200"/>
          </a:xfrm>
          <a:prstGeom prst="rect">
            <a:avLst/>
          </a:prstGeom>
        </p:spPr>
      </p:pic>
      <p:pic>
        <p:nvPicPr>
          <p:cNvPr id="46" name="Obrázek 45">
            <a:extLst>
              <a:ext uri="{FF2B5EF4-FFF2-40B4-BE49-F238E27FC236}">
                <a16:creationId xmlns:a16="http://schemas.microsoft.com/office/drawing/2014/main" id="{C3C589C0-160D-4A41-BE3E-FE53864EF38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63354" y="3398526"/>
            <a:ext cx="711200" cy="711200"/>
          </a:xfrm>
          <a:prstGeom prst="rect">
            <a:avLst/>
          </a:prstGeom>
        </p:spPr>
      </p:pic>
      <p:pic>
        <p:nvPicPr>
          <p:cNvPr id="47" name="Obrázek 46">
            <a:extLst>
              <a:ext uri="{FF2B5EF4-FFF2-40B4-BE49-F238E27FC236}">
                <a16:creationId xmlns:a16="http://schemas.microsoft.com/office/drawing/2014/main" id="{444245D0-7C1C-EF47-9799-A93488BEEC2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0400" y="3398526"/>
            <a:ext cx="711200" cy="711200"/>
          </a:xfrm>
          <a:prstGeom prst="rect">
            <a:avLst/>
          </a:prstGeom>
        </p:spPr>
      </p:pic>
      <p:pic>
        <p:nvPicPr>
          <p:cNvPr id="48" name="Obrázek 47">
            <a:extLst>
              <a:ext uri="{FF2B5EF4-FFF2-40B4-BE49-F238E27FC236}">
                <a16:creationId xmlns:a16="http://schemas.microsoft.com/office/drawing/2014/main" id="{577E979E-BA50-7E40-B564-7EFC27FC057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97446" y="3398526"/>
            <a:ext cx="711200" cy="711200"/>
          </a:xfrm>
          <a:prstGeom prst="rect">
            <a:avLst/>
          </a:prstGeom>
        </p:spPr>
      </p:pic>
      <p:pic>
        <p:nvPicPr>
          <p:cNvPr id="49" name="Obrázek 48">
            <a:extLst>
              <a:ext uri="{FF2B5EF4-FFF2-40B4-BE49-F238E27FC236}">
                <a16:creationId xmlns:a16="http://schemas.microsoft.com/office/drawing/2014/main" id="{D665DDF9-969D-1A4E-9078-281E070CF10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14492" y="3398526"/>
            <a:ext cx="711200" cy="711200"/>
          </a:xfrm>
          <a:prstGeom prst="rect">
            <a:avLst/>
          </a:prstGeom>
        </p:spPr>
      </p:pic>
      <p:pic>
        <p:nvPicPr>
          <p:cNvPr id="50" name="Obrázek 49">
            <a:extLst>
              <a:ext uri="{FF2B5EF4-FFF2-40B4-BE49-F238E27FC236}">
                <a16:creationId xmlns:a16="http://schemas.microsoft.com/office/drawing/2014/main" id="{EBEB5F16-31B9-3744-86C7-81102F78A68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31538" y="3398526"/>
            <a:ext cx="711200" cy="711200"/>
          </a:xfrm>
          <a:prstGeom prst="rect">
            <a:avLst/>
          </a:prstGeom>
        </p:spPr>
      </p:pic>
      <p:pic>
        <p:nvPicPr>
          <p:cNvPr id="51" name="Obrázek 50">
            <a:extLst>
              <a:ext uri="{FF2B5EF4-FFF2-40B4-BE49-F238E27FC236}">
                <a16:creationId xmlns:a16="http://schemas.microsoft.com/office/drawing/2014/main" id="{82CEF0D4-EB8E-E44A-BCA6-7014D93D810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648584" y="3398526"/>
            <a:ext cx="711200" cy="711200"/>
          </a:xfrm>
          <a:prstGeom prst="rect">
            <a:avLst/>
          </a:prstGeom>
        </p:spPr>
      </p:pic>
      <p:pic>
        <p:nvPicPr>
          <p:cNvPr id="52" name="Obrázek 51">
            <a:extLst>
              <a:ext uri="{FF2B5EF4-FFF2-40B4-BE49-F238E27FC236}">
                <a16:creationId xmlns:a16="http://schemas.microsoft.com/office/drawing/2014/main" id="{13E15934-1A36-BF47-B15E-128B437C32A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765627" y="3398526"/>
            <a:ext cx="711200" cy="711200"/>
          </a:xfrm>
          <a:prstGeom prst="rect">
            <a:avLst/>
          </a:prstGeom>
        </p:spPr>
      </p:pic>
      <p:sp>
        <p:nvSpPr>
          <p:cNvPr id="53" name="Podnadpis 2">
            <a:extLst>
              <a:ext uri="{FF2B5EF4-FFF2-40B4-BE49-F238E27FC236}">
                <a16:creationId xmlns:a16="http://schemas.microsoft.com/office/drawing/2014/main" id="{E0CF9EA7-EFF3-9E4D-BF99-945ADB6727AC}"/>
              </a:ext>
            </a:extLst>
          </p:cNvPr>
          <p:cNvSpPr txBox="1">
            <a:spLocks/>
          </p:cNvSpPr>
          <p:nvPr/>
        </p:nvSpPr>
        <p:spPr>
          <a:xfrm>
            <a:off x="9486143" y="4347721"/>
            <a:ext cx="1068765" cy="843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Teplo</a:t>
            </a:r>
          </a:p>
        </p:txBody>
      </p:sp>
      <p:sp>
        <p:nvSpPr>
          <p:cNvPr id="54" name="Podnadpis 2">
            <a:extLst>
              <a:ext uri="{FF2B5EF4-FFF2-40B4-BE49-F238E27FC236}">
                <a16:creationId xmlns:a16="http://schemas.microsoft.com/office/drawing/2014/main" id="{597C0C37-06BE-EF48-9BF3-2528787C28DE}"/>
              </a:ext>
            </a:extLst>
          </p:cNvPr>
          <p:cNvSpPr txBox="1">
            <a:spLocks/>
          </p:cNvSpPr>
          <p:nvPr/>
        </p:nvSpPr>
        <p:spPr>
          <a:xfrm>
            <a:off x="10586844" y="4347721"/>
            <a:ext cx="1068765" cy="843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Iné</a:t>
            </a:r>
            <a:endParaRPr lang="cs-CZ" sz="1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Podnadpis 2">
            <a:extLst>
              <a:ext uri="{FF2B5EF4-FFF2-40B4-BE49-F238E27FC236}">
                <a16:creationId xmlns:a16="http://schemas.microsoft.com/office/drawing/2014/main" id="{8372119A-378E-1240-B878-44F854C30581}"/>
              </a:ext>
            </a:extLst>
          </p:cNvPr>
          <p:cNvSpPr txBox="1">
            <a:spLocks/>
          </p:cNvSpPr>
          <p:nvPr/>
        </p:nvSpPr>
        <p:spPr>
          <a:xfrm>
            <a:off x="7140621" y="4347721"/>
            <a:ext cx="1212877" cy="843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Elektromobilita</a:t>
            </a:r>
            <a:endParaRPr lang="cs-CZ" sz="1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Podnadpis 2">
            <a:extLst>
              <a:ext uri="{FF2B5EF4-FFF2-40B4-BE49-F238E27FC236}">
                <a16:creationId xmlns:a16="http://schemas.microsoft.com/office/drawing/2014/main" id="{EF52A06F-68F0-2E48-BA2A-881DC5F64AE8}"/>
              </a:ext>
            </a:extLst>
          </p:cNvPr>
          <p:cNvSpPr txBox="1">
            <a:spLocks/>
          </p:cNvSpPr>
          <p:nvPr/>
        </p:nvSpPr>
        <p:spPr>
          <a:xfrm>
            <a:off x="6039916" y="4347721"/>
            <a:ext cx="1068765" cy="843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Svetlo</a:t>
            </a:r>
            <a:endParaRPr lang="cs-CZ" sz="1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Podnadpis 2">
            <a:extLst>
              <a:ext uri="{FF2B5EF4-FFF2-40B4-BE49-F238E27FC236}">
                <a16:creationId xmlns:a16="http://schemas.microsoft.com/office/drawing/2014/main" id="{9A2B4D44-6CD0-8345-BDF3-F22C478915AF}"/>
              </a:ext>
            </a:extLst>
          </p:cNvPr>
          <p:cNvSpPr txBox="1">
            <a:spLocks/>
          </p:cNvSpPr>
          <p:nvPr/>
        </p:nvSpPr>
        <p:spPr>
          <a:xfrm>
            <a:off x="3838506" y="4347721"/>
            <a:ext cx="1068765" cy="843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Plyn</a:t>
            </a:r>
          </a:p>
        </p:txBody>
      </p:sp>
      <p:sp>
        <p:nvSpPr>
          <p:cNvPr id="58" name="Podnadpis 2">
            <a:extLst>
              <a:ext uri="{FF2B5EF4-FFF2-40B4-BE49-F238E27FC236}">
                <a16:creationId xmlns:a16="http://schemas.microsoft.com/office/drawing/2014/main" id="{8DF979C0-BB47-B14B-8705-6F01017BB388}"/>
              </a:ext>
            </a:extLst>
          </p:cNvPr>
          <p:cNvSpPr txBox="1">
            <a:spLocks/>
          </p:cNvSpPr>
          <p:nvPr/>
        </p:nvSpPr>
        <p:spPr>
          <a:xfrm>
            <a:off x="1637096" y="4347721"/>
            <a:ext cx="1068765" cy="843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Teplo-Chlad</a:t>
            </a:r>
          </a:p>
        </p:txBody>
      </p:sp>
      <p:sp>
        <p:nvSpPr>
          <p:cNvPr id="59" name="Podnadpis 2">
            <a:extLst>
              <a:ext uri="{FF2B5EF4-FFF2-40B4-BE49-F238E27FC236}">
                <a16:creationId xmlns:a16="http://schemas.microsoft.com/office/drawing/2014/main" id="{3D7C8AD3-C99B-F742-B605-6B4428C90E73}"/>
              </a:ext>
            </a:extLst>
          </p:cNvPr>
          <p:cNvSpPr txBox="1">
            <a:spLocks/>
          </p:cNvSpPr>
          <p:nvPr/>
        </p:nvSpPr>
        <p:spPr>
          <a:xfrm>
            <a:off x="2737801" y="4347721"/>
            <a:ext cx="1068765" cy="843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Bateriove</a:t>
            </a:r>
            <a:endParaRPr lang="cs-CZ" sz="1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systemy</a:t>
            </a:r>
            <a:endParaRPr lang="cs-CZ" sz="1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Podnadpis 2">
            <a:extLst>
              <a:ext uri="{FF2B5EF4-FFF2-40B4-BE49-F238E27FC236}">
                <a16:creationId xmlns:a16="http://schemas.microsoft.com/office/drawing/2014/main" id="{460677CA-3D7F-E847-8731-7B38C7A324C5}"/>
              </a:ext>
            </a:extLst>
          </p:cNvPr>
          <p:cNvSpPr txBox="1">
            <a:spLocks/>
          </p:cNvSpPr>
          <p:nvPr/>
        </p:nvSpPr>
        <p:spPr>
          <a:xfrm>
            <a:off x="4939211" y="4347721"/>
            <a:ext cx="1068765" cy="843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Fotovoltaika</a:t>
            </a:r>
            <a:endParaRPr lang="cs-CZ" sz="1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Obrázek 60">
            <a:extLst>
              <a:ext uri="{FF2B5EF4-FFF2-40B4-BE49-F238E27FC236}">
                <a16:creationId xmlns:a16="http://schemas.microsoft.com/office/drawing/2014/main" id="{5D04BE50-64E1-3346-9639-402B4C3732A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15173" y="2231116"/>
            <a:ext cx="711200" cy="711200"/>
          </a:xfrm>
          <a:prstGeom prst="rect">
            <a:avLst/>
          </a:prstGeom>
        </p:spPr>
      </p:pic>
      <p:pic>
        <p:nvPicPr>
          <p:cNvPr id="62" name="Obrázek 61">
            <a:extLst>
              <a:ext uri="{FF2B5EF4-FFF2-40B4-BE49-F238E27FC236}">
                <a16:creationId xmlns:a16="http://schemas.microsoft.com/office/drawing/2014/main" id="{4068D6BB-2F8D-4246-96E7-33034FCD4AD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2216" y="3398526"/>
            <a:ext cx="711200" cy="711200"/>
          </a:xfrm>
          <a:prstGeom prst="rect">
            <a:avLst/>
          </a:prstGeom>
        </p:spPr>
      </p:pic>
      <p:sp>
        <p:nvSpPr>
          <p:cNvPr id="63" name="Podnadpis 2">
            <a:extLst>
              <a:ext uri="{FF2B5EF4-FFF2-40B4-BE49-F238E27FC236}">
                <a16:creationId xmlns:a16="http://schemas.microsoft.com/office/drawing/2014/main" id="{4F9C7284-1ED8-524B-954A-0C015C45A9F1}"/>
              </a:ext>
            </a:extLst>
          </p:cNvPr>
          <p:cNvSpPr txBox="1">
            <a:spLocks/>
          </p:cNvSpPr>
          <p:nvPr/>
        </p:nvSpPr>
        <p:spPr>
          <a:xfrm>
            <a:off x="536391" y="4347721"/>
            <a:ext cx="1068765" cy="843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Energetiské</a:t>
            </a:r>
            <a:r>
              <a:rPr lang="cs-CZ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služby</a:t>
            </a:r>
          </a:p>
        </p:txBody>
      </p:sp>
    </p:spTree>
    <p:extLst>
      <p:ext uri="{BB962C8B-B14F-4D97-AF65-F5344CB8AC3E}">
        <p14:creationId xmlns:p14="http://schemas.microsoft.com/office/powerpoint/2010/main" val="167113261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Vlastní 6">
      <a:dk1>
        <a:srgbClr val="282828"/>
      </a:dk1>
      <a:lt1>
        <a:srgbClr val="FFFFFF"/>
      </a:lt1>
      <a:dk2>
        <a:srgbClr val="F9D08F"/>
      </a:dk2>
      <a:lt2>
        <a:srgbClr val="E7E6E6"/>
      </a:lt2>
      <a:accent1>
        <a:srgbClr val="20A648"/>
      </a:accent1>
      <a:accent2>
        <a:srgbClr val="136331"/>
      </a:accent2>
      <a:accent3>
        <a:srgbClr val="A0CE9C"/>
      </a:accent3>
      <a:accent4>
        <a:srgbClr val="45413E"/>
      </a:accent4>
      <a:accent5>
        <a:srgbClr val="828282"/>
      </a:accent5>
      <a:accent6>
        <a:srgbClr val="D5D3D3"/>
      </a:accent6>
      <a:hlink>
        <a:srgbClr val="828282"/>
      </a:hlink>
      <a:folHlink>
        <a:srgbClr val="D5D3D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423</TotalTime>
  <Words>771</Words>
  <Application>Microsoft Office PowerPoint</Application>
  <PresentationFormat>Širokouhlá</PresentationFormat>
  <Paragraphs>153</Paragraphs>
  <Slides>20</Slides>
  <Notes>18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20</vt:i4>
      </vt:variant>
    </vt:vector>
  </HeadingPairs>
  <TitlesOfParts>
    <vt:vector size="24" baseType="lpstr">
      <vt:lpstr>Arial</vt:lpstr>
      <vt:lpstr>Avalon CE</vt:lpstr>
      <vt:lpstr>Calibri</vt:lpstr>
      <vt:lpstr>Motiv Office</vt:lpstr>
      <vt:lpstr>DEVELOPERSKÉ PROJEKTY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NÁZOV PREZENTÁCIE</dc:title>
  <dc:creator>Marek Veselý</dc:creator>
  <cp:lastModifiedBy>Maruščáková Magdaléna (EXT)</cp:lastModifiedBy>
  <cp:revision>50</cp:revision>
  <dcterms:created xsi:type="dcterms:W3CDTF">2021-02-17T10:43:28Z</dcterms:created>
  <dcterms:modified xsi:type="dcterms:W3CDTF">2021-04-13T09:30:08Z</dcterms:modified>
</cp:coreProperties>
</file>